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5" r:id="rId5"/>
    <p:sldId id="266" r:id="rId6"/>
    <p:sldId id="263" r:id="rId7"/>
    <p:sldId id="261" r:id="rId8"/>
    <p:sldId id="267" r:id="rId9"/>
    <p:sldId id="270" r:id="rId10"/>
    <p:sldId id="27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7E538-3E7A-4808-8DD1-79B7F2C60B0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9FC1F-E5E7-4F3E-9F7B-D7302DF8C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36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3d8c7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d3d8c7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03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33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4b7ac326b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4b7ac326b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A801-8B39-4087-4634-668EB33BE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3BA1C2-FB14-78D2-E99C-E8D44389D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61E20-7262-9931-34CF-0B7F2CAA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5D729D-A56B-6111-5815-D642A64F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87FD7-6A88-7609-F42F-1CB3B87A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A99F9-4DDB-DCBA-5E03-F5BC2969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FCB3CD-EF1D-A61D-8C38-702E5004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D48E3-5C12-4CE5-4628-BAD690B2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88785-8C4F-9A0B-C07B-642914F3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5A20B-C538-AEAC-FE94-769CDF27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2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282826-1E17-F2CF-4202-ED862AEF4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39E0E6-35F6-5194-1693-7DDC71E6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E38F7-0CBF-185C-AE68-D8DCA9A7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598A2-2888-EF1A-D5AB-A6A76D44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4BB5C-3092-D6F5-5AF8-9D2F6C38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8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2355564" y="1619673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987149" y="1968995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2355564" y="2293145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2355564" y="3345792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987149" y="3695117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2355564" y="4019264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7648197" y="1619673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6279783" y="1968995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7648197" y="2293145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/>
          </p:nvPr>
        </p:nvSpPr>
        <p:spPr>
          <a:xfrm>
            <a:off x="7648197" y="3345792"/>
            <a:ext cx="3186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279783" y="3695117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7648197" y="4019264"/>
            <a:ext cx="3186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013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960000" y="3880756"/>
            <a:ext cx="31152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960000" y="4317939"/>
            <a:ext cx="3115200" cy="8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3"/>
          </p:nvPr>
        </p:nvSpPr>
        <p:spPr>
          <a:xfrm>
            <a:off x="4538400" y="3880756"/>
            <a:ext cx="31152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4538400" y="4317939"/>
            <a:ext cx="3115200" cy="8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8116800" y="3880756"/>
            <a:ext cx="31152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6"/>
          </p:nvPr>
        </p:nvSpPr>
        <p:spPr>
          <a:xfrm>
            <a:off x="8116800" y="4317939"/>
            <a:ext cx="3115200" cy="8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54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960000" y="2051800"/>
            <a:ext cx="6230400" cy="2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824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5300" y="2877000"/>
            <a:ext cx="573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55300" y="1568200"/>
            <a:ext cx="1673600" cy="11224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5300" y="4101000"/>
            <a:ext cx="40392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0434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661500" y="1903567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661500" y="2289220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/>
          </p:nvPr>
        </p:nvSpPr>
        <p:spPr>
          <a:xfrm>
            <a:off x="1661500" y="4097512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1661500" y="4483165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5"/>
          </p:nvPr>
        </p:nvSpPr>
        <p:spPr>
          <a:xfrm>
            <a:off x="7729700" y="1903567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7729700" y="2289221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/>
          </p:nvPr>
        </p:nvSpPr>
        <p:spPr>
          <a:xfrm>
            <a:off x="7729700" y="4097512"/>
            <a:ext cx="2821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8"/>
          </p:nvPr>
        </p:nvSpPr>
        <p:spPr>
          <a:xfrm>
            <a:off x="7729700" y="4483167"/>
            <a:ext cx="2821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668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2077708" y="3047817"/>
            <a:ext cx="3037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067" b="1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2077708" y="3521649"/>
            <a:ext cx="3037600" cy="1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076708" y="3035117"/>
            <a:ext cx="3037600" cy="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067" b="1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3333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076708" y="3508949"/>
            <a:ext cx="3037600" cy="1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665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955300" y="5074300"/>
            <a:ext cx="9942400" cy="9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7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99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C0E01-C23F-0C24-B5D5-B62CB1AB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3A2D8-86B8-BE38-A1CB-5F821DD7E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B3A4E5-8624-5791-BA2C-8A24A88F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06A6A-5AD6-A780-721C-D8F5A9AD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2FBF0-8E33-7190-3FAB-B3CFC9A7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BFBD0-0E5A-FCE6-2F12-EEB95F99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F6F69-70B1-64B1-F9A6-B6E27CBCD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7373A-51BD-1413-DAF0-F7DFA3AA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C7DF0-FA72-FCBD-AC1D-861B0040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6472F-A83C-8F1E-0CF7-4F3E7281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9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46B02-C5C2-B516-788B-A5DE7A58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7DA2CD-D2FC-2DC8-AAAE-28D2BEA5A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D1187F-FDC1-7270-C5E0-925EB76FA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65D2DF-4E2D-7B91-E162-14628BD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DE8DF-436E-EC1C-E009-7290B2A3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0427D-BAAA-9093-45CD-289553DF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9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2228A-CF4F-9E3A-8DF1-70B421D2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4B555-295F-B01A-FBCF-ADEF6006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F72A42-E1EF-9D94-BC10-4548B73F9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93C406-FA18-FE38-AB52-ABB46998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A14E11-F1D0-0A38-8218-0F90DD522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B146C1-3F69-3A6D-7F8E-801CDD7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335063-626A-562C-7B98-05252BB8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49D42-AF04-C6AC-C92B-41B9F629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9CD79-1F85-9F13-6C55-071B9190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45644C-7154-BC3C-0DBD-E6FCE802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8239EF-AF40-B084-ADDC-A1132BCA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F41A23-A5FE-C79F-16EF-4F93C365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4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26E6E9-2E46-F31F-3309-9BAAEB17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84D2D2-FB95-3348-7A1A-9D2AABC9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2FD88-2C6B-64F2-FE0E-F3C8EDDA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2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B7D7A-1DF3-A411-6526-E432BD53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97891-D62E-302E-609E-DAFB5B40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31D501-95D4-9859-F100-7B7E7A6F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CBE6-55B4-136C-A436-8D3E7C17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14E7E9-281F-1C01-5305-47BDE279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A11A01-5CA3-7EA0-1A48-1B1FC761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5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8B6D7-5C86-F62A-DFBD-815AA2A1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047CE-A1A4-E866-4D42-505DBA818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AA601-0F26-6C8C-E292-602C9707F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C97436-D4CD-EE20-9CF0-8B03484D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EC918-B2CA-034C-195A-B867E6EF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3945E-17A4-29E0-01F2-6E859347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2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5566AD-0D0C-0878-DBC9-1227917E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BD46B-FFBD-24A2-6911-70DC1DC79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AABC5-AF99-B04A-EEBD-770F14E14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3E9DE4-E160-4E4A-9C8E-CA128BC8C0BA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6433E-0EDE-7D81-94EA-92ABA99E1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EFAB2-2CF3-E1FF-B49A-F8D336AEA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7AAE5-BE62-475C-9513-75CF7EB131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kevin01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5479564" y="1350117"/>
            <a:ext cx="4566400" cy="29210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6933" dirty="0">
                <a:solidFill>
                  <a:schemeClr val="accent3"/>
                </a:solidFill>
              </a:rPr>
              <a:t>Escape </a:t>
            </a:r>
            <a:br>
              <a:rPr lang="en-US" sz="6933" dirty="0">
                <a:solidFill>
                  <a:schemeClr val="accent3"/>
                </a:solidFill>
              </a:rPr>
            </a:br>
            <a:r>
              <a:rPr lang="en-US" sz="6933" dirty="0">
                <a:solidFill>
                  <a:schemeClr val="accent3"/>
                </a:solidFill>
              </a:rPr>
              <a:t>Chronicles</a:t>
            </a:r>
            <a:endParaRPr sz="6933" dirty="0">
              <a:solidFill>
                <a:schemeClr val="accent3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5479564" y="4876799"/>
            <a:ext cx="3165673" cy="3170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1400" dirty="0">
                <a:solidFill>
                  <a:schemeClr val="lt1"/>
                </a:solidFill>
              </a:rPr>
              <a:t>게임 공학과 </a:t>
            </a:r>
            <a:r>
              <a:rPr lang="en-US" altLang="ko-KR" sz="1400" dirty="0">
                <a:solidFill>
                  <a:schemeClr val="lt1"/>
                </a:solidFill>
              </a:rPr>
              <a:t>/ 2022180024 / </a:t>
            </a:r>
            <a:r>
              <a:rPr lang="ko-KR" altLang="en-US" sz="1400" dirty="0">
                <a:solidFill>
                  <a:schemeClr val="lt1"/>
                </a:solidFill>
              </a:rPr>
              <a:t>유영빈</a:t>
            </a:r>
            <a:endParaRPr sz="1400" dirty="0">
              <a:solidFill>
                <a:schemeClr val="lt1"/>
              </a:solidFill>
            </a:endParaRPr>
          </a:p>
        </p:txBody>
      </p:sp>
      <p:cxnSp>
        <p:nvCxnSpPr>
          <p:cNvPr id="133" name="Google Shape;133;p29"/>
          <p:cNvCxnSpPr/>
          <p:nvPr/>
        </p:nvCxnSpPr>
        <p:spPr>
          <a:xfrm>
            <a:off x="5479564" y="5507881"/>
            <a:ext cx="45664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30" name="Google Shape;130;p2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r="7840"/>
          <a:stretch/>
        </p:blipFill>
        <p:spPr>
          <a:xfrm>
            <a:off x="1367837" y="1350118"/>
            <a:ext cx="4111727" cy="4157763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32;p29">
            <a:extLst>
              <a:ext uri="{FF2B5EF4-FFF2-40B4-BE49-F238E27FC236}">
                <a16:creationId xmlns:a16="http://schemas.microsoft.com/office/drawing/2014/main" id="{1CA0636B-BF5C-AE72-5671-C355989F14DF}"/>
              </a:ext>
            </a:extLst>
          </p:cNvPr>
          <p:cNvSpPr txBox="1">
            <a:spLocks/>
          </p:cNvSpPr>
          <p:nvPr/>
        </p:nvSpPr>
        <p:spPr>
          <a:xfrm>
            <a:off x="5479564" y="5189332"/>
            <a:ext cx="3165673" cy="3170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400" dirty="0">
                <a:solidFill>
                  <a:schemeClr val="lt1"/>
                </a:solidFill>
              </a:rPr>
              <a:t>게임 공학과 </a:t>
            </a:r>
            <a:r>
              <a:rPr lang="en-US" altLang="ko-KR" sz="1400" dirty="0">
                <a:solidFill>
                  <a:schemeClr val="lt1"/>
                </a:solidFill>
              </a:rPr>
              <a:t>/ 2022180030 / </a:t>
            </a:r>
            <a:r>
              <a:rPr lang="ko-KR" altLang="en-US" sz="1400" dirty="0">
                <a:solidFill>
                  <a:schemeClr val="lt1"/>
                </a:solidFill>
              </a:rPr>
              <a:t>이소민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4312800" y="3112810"/>
            <a:ext cx="314094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감사합니다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0" y="3876410"/>
            <a:ext cx="745374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9339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" b="7160"/>
          <a:stretch/>
        </p:blipFill>
        <p:spPr>
          <a:xfrm>
            <a:off x="472769" y="5039334"/>
            <a:ext cx="11246463" cy="1348365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2456689" y="2293145"/>
            <a:ext cx="31868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sz="1600" dirty="0">
                <a:solidFill>
                  <a:schemeClr val="lt1"/>
                </a:solidFill>
              </a:rPr>
              <a:t>팀원 소개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개발 진행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벤치 마킹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2456689" y="1619673"/>
            <a:ext cx="31868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제작 배경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 idx="2"/>
          </p:nvPr>
        </p:nvSpPr>
        <p:spPr>
          <a:xfrm>
            <a:off x="1088274" y="1968995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목차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 idx="4"/>
          </p:nvPr>
        </p:nvSpPr>
        <p:spPr>
          <a:xfrm>
            <a:off x="2029393" y="3645387"/>
            <a:ext cx="2345744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플레이 화면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31"/>
          <p:cNvSpPr txBox="1">
            <a:spLocks noGrp="1"/>
          </p:cNvSpPr>
          <p:nvPr>
            <p:ph type="title" idx="5"/>
          </p:nvPr>
        </p:nvSpPr>
        <p:spPr>
          <a:xfrm>
            <a:off x="691587" y="3637639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title" idx="7"/>
          </p:nvPr>
        </p:nvSpPr>
        <p:spPr>
          <a:xfrm>
            <a:off x="7749322" y="1619673"/>
            <a:ext cx="1264894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게임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8"/>
          </p:nvPr>
        </p:nvSpPr>
        <p:spPr>
          <a:xfrm>
            <a:off x="6380908" y="1968995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9"/>
          </p:nvPr>
        </p:nvSpPr>
        <p:spPr>
          <a:xfrm>
            <a:off x="7749322" y="2293145"/>
            <a:ext cx="31868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dirty="0">
                <a:solidFill>
                  <a:schemeClr val="lt1"/>
                </a:solidFill>
              </a:rPr>
              <a:t>사용 기술</a:t>
            </a:r>
            <a:r>
              <a:rPr lang="en-US" altLang="ko-KR" dirty="0">
                <a:solidFill>
                  <a:schemeClr val="lt1"/>
                </a:solidFill>
              </a:rPr>
              <a:t>, </a:t>
            </a:r>
            <a:r>
              <a:rPr lang="ko-KR" altLang="en-US" dirty="0">
                <a:solidFill>
                  <a:schemeClr val="lt1"/>
                </a:solidFill>
              </a:rPr>
              <a:t>조작 방법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 idx="13"/>
          </p:nvPr>
        </p:nvSpPr>
        <p:spPr>
          <a:xfrm>
            <a:off x="6380908" y="3637639"/>
            <a:ext cx="1089401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시연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14"/>
          </p:nvPr>
        </p:nvSpPr>
        <p:spPr>
          <a:xfrm>
            <a:off x="5088293" y="3637639"/>
            <a:ext cx="11652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6" name="Google Shape;158;p31">
            <a:extLst>
              <a:ext uri="{FF2B5EF4-FFF2-40B4-BE49-F238E27FC236}">
                <a16:creationId xmlns:a16="http://schemas.microsoft.com/office/drawing/2014/main" id="{9FDE73F2-DDE3-A419-5832-0BF45A4A13D1}"/>
              </a:ext>
            </a:extLst>
          </p:cNvPr>
          <p:cNvSpPr txBox="1">
            <a:spLocks/>
          </p:cNvSpPr>
          <p:nvPr/>
        </p:nvSpPr>
        <p:spPr>
          <a:xfrm>
            <a:off x="9564743" y="3637639"/>
            <a:ext cx="200842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ko-KR" altLang="en-US" dirty="0">
                <a:solidFill>
                  <a:schemeClr val="lt1"/>
                </a:solidFill>
              </a:rPr>
              <a:t>개선 사항</a:t>
            </a:r>
          </a:p>
        </p:txBody>
      </p:sp>
      <p:sp>
        <p:nvSpPr>
          <p:cNvPr id="7" name="Google Shape;159;p31">
            <a:extLst>
              <a:ext uri="{FF2B5EF4-FFF2-40B4-BE49-F238E27FC236}">
                <a16:creationId xmlns:a16="http://schemas.microsoft.com/office/drawing/2014/main" id="{2DC6E2FC-A8A7-6E5D-87A9-8B916C4E9359}"/>
              </a:ext>
            </a:extLst>
          </p:cNvPr>
          <p:cNvSpPr txBox="1">
            <a:spLocks/>
          </p:cNvSpPr>
          <p:nvPr/>
        </p:nvSpPr>
        <p:spPr>
          <a:xfrm>
            <a:off x="8233275" y="3637639"/>
            <a:ext cx="1165200" cy="7036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267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" dirty="0"/>
              <a:t>05</a:t>
            </a:r>
          </a:p>
        </p:txBody>
      </p:sp>
      <p:grpSp>
        <p:nvGrpSpPr>
          <p:cNvPr id="8" name="Google Shape;858;p53">
            <a:extLst>
              <a:ext uri="{FF2B5EF4-FFF2-40B4-BE49-F238E27FC236}">
                <a16:creationId xmlns:a16="http://schemas.microsoft.com/office/drawing/2014/main" id="{36BF82EE-C60E-CE9A-6373-28EB51618E6A}"/>
              </a:ext>
            </a:extLst>
          </p:cNvPr>
          <p:cNvGrpSpPr/>
          <p:nvPr/>
        </p:nvGrpSpPr>
        <p:grpSpPr>
          <a:xfrm>
            <a:off x="8815875" y="1736786"/>
            <a:ext cx="378939" cy="377968"/>
            <a:chOff x="3171977" y="1709796"/>
            <a:chExt cx="378939" cy="377968"/>
          </a:xfrm>
        </p:grpSpPr>
        <p:sp>
          <p:nvSpPr>
            <p:cNvPr id="9" name="Google Shape;859;p53">
              <a:extLst>
                <a:ext uri="{FF2B5EF4-FFF2-40B4-BE49-F238E27FC236}">
                  <a16:creationId xmlns:a16="http://schemas.microsoft.com/office/drawing/2014/main" id="{736A7AB6-C6CA-4789-00E9-F3372CC99077}"/>
                </a:ext>
              </a:extLst>
            </p:cNvPr>
            <p:cNvSpPr/>
            <p:nvPr/>
          </p:nvSpPr>
          <p:spPr>
            <a:xfrm>
              <a:off x="3315323" y="1754234"/>
              <a:ext cx="92301" cy="36079"/>
            </a:xfrm>
            <a:custGeom>
              <a:avLst/>
              <a:gdLst/>
              <a:ahLst/>
              <a:cxnLst/>
              <a:rect l="l" t="t" r="r" b="b"/>
              <a:pathLst>
                <a:path w="3423" h="1338" extrusionOk="0">
                  <a:moveTo>
                    <a:pt x="1711" y="0"/>
                  </a:moveTo>
                  <a:cubicBezTo>
                    <a:pt x="1150" y="0"/>
                    <a:pt x="589" y="213"/>
                    <a:pt x="163" y="640"/>
                  </a:cubicBezTo>
                  <a:cubicBezTo>
                    <a:pt x="0" y="796"/>
                    <a:pt x="0" y="1060"/>
                    <a:pt x="163" y="1216"/>
                  </a:cubicBezTo>
                  <a:cubicBezTo>
                    <a:pt x="244" y="1297"/>
                    <a:pt x="349" y="1338"/>
                    <a:pt x="454" y="1338"/>
                  </a:cubicBezTo>
                  <a:cubicBezTo>
                    <a:pt x="559" y="1338"/>
                    <a:pt x="664" y="1297"/>
                    <a:pt x="745" y="1216"/>
                  </a:cubicBezTo>
                  <a:cubicBezTo>
                    <a:pt x="1012" y="950"/>
                    <a:pt x="1362" y="817"/>
                    <a:pt x="1711" y="817"/>
                  </a:cubicBezTo>
                  <a:cubicBezTo>
                    <a:pt x="2061" y="817"/>
                    <a:pt x="2410" y="950"/>
                    <a:pt x="2676" y="1216"/>
                  </a:cubicBezTo>
                  <a:cubicBezTo>
                    <a:pt x="2757" y="1297"/>
                    <a:pt x="2864" y="1338"/>
                    <a:pt x="2969" y="1338"/>
                  </a:cubicBezTo>
                  <a:cubicBezTo>
                    <a:pt x="3075" y="1338"/>
                    <a:pt x="3180" y="1297"/>
                    <a:pt x="3258" y="1216"/>
                  </a:cubicBezTo>
                  <a:cubicBezTo>
                    <a:pt x="3422" y="1060"/>
                    <a:pt x="3422" y="796"/>
                    <a:pt x="3258" y="640"/>
                  </a:cubicBezTo>
                  <a:cubicBezTo>
                    <a:pt x="2833" y="213"/>
                    <a:pt x="2272" y="0"/>
                    <a:pt x="1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53">
              <a:extLst>
                <a:ext uri="{FF2B5EF4-FFF2-40B4-BE49-F238E27FC236}">
                  <a16:creationId xmlns:a16="http://schemas.microsoft.com/office/drawing/2014/main" id="{7DF63961-08BA-9A5A-EB35-EC6998D00A46}"/>
                </a:ext>
              </a:extLst>
            </p:cNvPr>
            <p:cNvSpPr/>
            <p:nvPr/>
          </p:nvSpPr>
          <p:spPr>
            <a:xfrm>
              <a:off x="3284044" y="1709796"/>
              <a:ext cx="154806" cy="49265"/>
            </a:xfrm>
            <a:custGeom>
              <a:avLst/>
              <a:gdLst/>
              <a:ahLst/>
              <a:cxnLst/>
              <a:rect l="l" t="t" r="r" b="b"/>
              <a:pathLst>
                <a:path w="5741" h="1827" extrusionOk="0">
                  <a:moveTo>
                    <a:pt x="2870" y="0"/>
                  </a:moveTo>
                  <a:cubicBezTo>
                    <a:pt x="1849" y="0"/>
                    <a:pt x="883" y="400"/>
                    <a:pt x="163" y="1122"/>
                  </a:cubicBezTo>
                  <a:cubicBezTo>
                    <a:pt x="1" y="1285"/>
                    <a:pt x="1" y="1548"/>
                    <a:pt x="163" y="1704"/>
                  </a:cubicBezTo>
                  <a:cubicBezTo>
                    <a:pt x="241" y="1785"/>
                    <a:pt x="346" y="1826"/>
                    <a:pt x="451" y="1826"/>
                  </a:cubicBezTo>
                  <a:cubicBezTo>
                    <a:pt x="556" y="1826"/>
                    <a:pt x="661" y="1785"/>
                    <a:pt x="739" y="1704"/>
                  </a:cubicBezTo>
                  <a:cubicBezTo>
                    <a:pt x="1311" y="1134"/>
                    <a:pt x="2069" y="821"/>
                    <a:pt x="2870" y="821"/>
                  </a:cubicBezTo>
                  <a:cubicBezTo>
                    <a:pt x="3672" y="821"/>
                    <a:pt x="4432" y="1134"/>
                    <a:pt x="5002" y="1704"/>
                  </a:cubicBezTo>
                  <a:cubicBezTo>
                    <a:pt x="5080" y="1785"/>
                    <a:pt x="5185" y="1826"/>
                    <a:pt x="5290" y="1826"/>
                  </a:cubicBezTo>
                  <a:cubicBezTo>
                    <a:pt x="5395" y="1826"/>
                    <a:pt x="5500" y="1785"/>
                    <a:pt x="5578" y="1704"/>
                  </a:cubicBezTo>
                  <a:cubicBezTo>
                    <a:pt x="5740" y="1548"/>
                    <a:pt x="5740" y="1285"/>
                    <a:pt x="5578" y="1122"/>
                  </a:cubicBezTo>
                  <a:cubicBezTo>
                    <a:pt x="4857" y="400"/>
                    <a:pt x="3892" y="0"/>
                    <a:pt x="2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1;p53">
              <a:extLst>
                <a:ext uri="{FF2B5EF4-FFF2-40B4-BE49-F238E27FC236}">
                  <a16:creationId xmlns:a16="http://schemas.microsoft.com/office/drawing/2014/main" id="{A2CC4CCA-E3C2-032D-84AC-0FFA557AE871}"/>
                </a:ext>
              </a:extLst>
            </p:cNvPr>
            <p:cNvSpPr/>
            <p:nvPr/>
          </p:nvSpPr>
          <p:spPr>
            <a:xfrm>
              <a:off x="3413826" y="1951969"/>
              <a:ext cx="22192" cy="22138"/>
            </a:xfrm>
            <a:custGeom>
              <a:avLst/>
              <a:gdLst/>
              <a:ahLst/>
              <a:cxnLst/>
              <a:rect l="l" t="t" r="r" b="b"/>
              <a:pathLst>
                <a:path w="823" h="821" extrusionOk="0">
                  <a:moveTo>
                    <a:pt x="415" y="0"/>
                  </a:moveTo>
                  <a:cubicBezTo>
                    <a:pt x="183" y="0"/>
                    <a:pt x="1" y="181"/>
                    <a:pt x="1" y="406"/>
                  </a:cubicBezTo>
                  <a:cubicBezTo>
                    <a:pt x="1" y="640"/>
                    <a:pt x="183" y="820"/>
                    <a:pt x="415" y="820"/>
                  </a:cubicBezTo>
                  <a:cubicBezTo>
                    <a:pt x="640" y="820"/>
                    <a:pt x="822" y="640"/>
                    <a:pt x="822" y="406"/>
                  </a:cubicBezTo>
                  <a:cubicBezTo>
                    <a:pt x="822" y="181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;p53">
              <a:extLst>
                <a:ext uri="{FF2B5EF4-FFF2-40B4-BE49-F238E27FC236}">
                  <a16:creationId xmlns:a16="http://schemas.microsoft.com/office/drawing/2014/main" id="{802DA633-1755-0CDD-FD08-8F6644F4491A}"/>
                </a:ext>
              </a:extLst>
            </p:cNvPr>
            <p:cNvSpPr/>
            <p:nvPr/>
          </p:nvSpPr>
          <p:spPr>
            <a:xfrm>
              <a:off x="3458076" y="1951969"/>
              <a:ext cx="22192" cy="22138"/>
            </a:xfrm>
            <a:custGeom>
              <a:avLst/>
              <a:gdLst/>
              <a:ahLst/>
              <a:cxnLst/>
              <a:rect l="l" t="t" r="r" b="b"/>
              <a:pathLst>
                <a:path w="823" h="821" extrusionOk="0">
                  <a:moveTo>
                    <a:pt x="415" y="0"/>
                  </a:moveTo>
                  <a:cubicBezTo>
                    <a:pt x="189" y="0"/>
                    <a:pt x="1" y="181"/>
                    <a:pt x="1" y="406"/>
                  </a:cubicBezTo>
                  <a:cubicBezTo>
                    <a:pt x="1" y="640"/>
                    <a:pt x="189" y="820"/>
                    <a:pt x="415" y="820"/>
                  </a:cubicBezTo>
                  <a:cubicBezTo>
                    <a:pt x="640" y="820"/>
                    <a:pt x="822" y="640"/>
                    <a:pt x="822" y="406"/>
                  </a:cubicBezTo>
                  <a:cubicBezTo>
                    <a:pt x="822" y="181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;p53">
              <a:extLst>
                <a:ext uri="{FF2B5EF4-FFF2-40B4-BE49-F238E27FC236}">
                  <a16:creationId xmlns:a16="http://schemas.microsoft.com/office/drawing/2014/main" id="{0E4C71F0-3F04-5782-8074-94E111AD7640}"/>
                </a:ext>
              </a:extLst>
            </p:cNvPr>
            <p:cNvSpPr/>
            <p:nvPr/>
          </p:nvSpPr>
          <p:spPr>
            <a:xfrm>
              <a:off x="3241951" y="1929750"/>
              <a:ext cx="67790" cy="66550"/>
            </a:xfrm>
            <a:custGeom>
              <a:avLst/>
              <a:gdLst/>
              <a:ahLst/>
              <a:cxnLst/>
              <a:rect l="l" t="t" r="r" b="b"/>
              <a:pathLst>
                <a:path w="2514" h="2468" extrusionOk="0">
                  <a:moveTo>
                    <a:pt x="1260" y="1"/>
                  </a:moveTo>
                  <a:cubicBezTo>
                    <a:pt x="1029" y="1"/>
                    <a:pt x="847" y="186"/>
                    <a:pt x="847" y="411"/>
                  </a:cubicBezTo>
                  <a:lnTo>
                    <a:pt x="847" y="824"/>
                  </a:lnTo>
                  <a:lnTo>
                    <a:pt x="445" y="824"/>
                  </a:lnTo>
                  <a:cubicBezTo>
                    <a:pt x="232" y="824"/>
                    <a:pt x="51" y="981"/>
                    <a:pt x="26" y="1187"/>
                  </a:cubicBezTo>
                  <a:cubicBezTo>
                    <a:pt x="0" y="1438"/>
                    <a:pt x="194" y="1644"/>
                    <a:pt x="433" y="1644"/>
                  </a:cubicBezTo>
                  <a:lnTo>
                    <a:pt x="847" y="1644"/>
                  </a:lnTo>
                  <a:lnTo>
                    <a:pt x="847" y="2046"/>
                  </a:lnTo>
                  <a:cubicBezTo>
                    <a:pt x="847" y="2253"/>
                    <a:pt x="997" y="2441"/>
                    <a:pt x="1210" y="2465"/>
                  </a:cubicBezTo>
                  <a:cubicBezTo>
                    <a:pt x="1224" y="2467"/>
                    <a:pt x="1239" y="2468"/>
                    <a:pt x="1253" y="2468"/>
                  </a:cubicBezTo>
                  <a:cubicBezTo>
                    <a:pt x="1479" y="2468"/>
                    <a:pt x="1668" y="2282"/>
                    <a:pt x="1668" y="2052"/>
                  </a:cubicBezTo>
                  <a:lnTo>
                    <a:pt x="1668" y="1644"/>
                  </a:lnTo>
                  <a:lnTo>
                    <a:pt x="2074" y="1644"/>
                  </a:lnTo>
                  <a:cubicBezTo>
                    <a:pt x="2320" y="1644"/>
                    <a:pt x="2514" y="1438"/>
                    <a:pt x="2482" y="1187"/>
                  </a:cubicBezTo>
                  <a:cubicBezTo>
                    <a:pt x="2464" y="981"/>
                    <a:pt x="2276" y="824"/>
                    <a:pt x="2068" y="824"/>
                  </a:cubicBezTo>
                  <a:lnTo>
                    <a:pt x="1668" y="824"/>
                  </a:lnTo>
                  <a:lnTo>
                    <a:pt x="1668" y="423"/>
                  </a:lnTo>
                  <a:cubicBezTo>
                    <a:pt x="1668" y="215"/>
                    <a:pt x="1510" y="27"/>
                    <a:pt x="1304" y="3"/>
                  </a:cubicBezTo>
                  <a:cubicBezTo>
                    <a:pt x="1289" y="2"/>
                    <a:pt x="1275" y="1"/>
                    <a:pt x="1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4;p53">
              <a:extLst>
                <a:ext uri="{FF2B5EF4-FFF2-40B4-BE49-F238E27FC236}">
                  <a16:creationId xmlns:a16="http://schemas.microsoft.com/office/drawing/2014/main" id="{9D96822C-D0AB-D5C1-B042-D8CB5221FB66}"/>
                </a:ext>
              </a:extLst>
            </p:cNvPr>
            <p:cNvSpPr/>
            <p:nvPr/>
          </p:nvSpPr>
          <p:spPr>
            <a:xfrm>
              <a:off x="3171977" y="1798430"/>
              <a:ext cx="378939" cy="289334"/>
            </a:xfrm>
            <a:custGeom>
              <a:avLst/>
              <a:gdLst/>
              <a:ahLst/>
              <a:cxnLst/>
              <a:rect l="l" t="t" r="r" b="b"/>
              <a:pathLst>
                <a:path w="14053" h="10730" extrusionOk="0">
                  <a:moveTo>
                    <a:pt x="7773" y="2791"/>
                  </a:moveTo>
                  <a:lnTo>
                    <a:pt x="7911" y="3613"/>
                  </a:lnTo>
                  <a:lnTo>
                    <a:pt x="6144" y="3613"/>
                  </a:lnTo>
                  <a:lnTo>
                    <a:pt x="6280" y="2791"/>
                  </a:lnTo>
                  <a:close/>
                  <a:moveTo>
                    <a:pt x="5360" y="8402"/>
                  </a:moveTo>
                  <a:cubicBezTo>
                    <a:pt x="5586" y="8402"/>
                    <a:pt x="5768" y="8590"/>
                    <a:pt x="5768" y="8815"/>
                  </a:cubicBezTo>
                  <a:cubicBezTo>
                    <a:pt x="5768" y="9041"/>
                    <a:pt x="5586" y="9222"/>
                    <a:pt x="5360" y="9222"/>
                  </a:cubicBezTo>
                  <a:cubicBezTo>
                    <a:pt x="5128" y="9222"/>
                    <a:pt x="4946" y="9041"/>
                    <a:pt x="4946" y="8815"/>
                  </a:cubicBezTo>
                  <a:cubicBezTo>
                    <a:pt x="4946" y="8590"/>
                    <a:pt x="5128" y="8402"/>
                    <a:pt x="5360" y="8402"/>
                  </a:cubicBezTo>
                  <a:close/>
                  <a:moveTo>
                    <a:pt x="8693" y="8402"/>
                  </a:moveTo>
                  <a:cubicBezTo>
                    <a:pt x="8926" y="8402"/>
                    <a:pt x="9107" y="8590"/>
                    <a:pt x="9107" y="8815"/>
                  </a:cubicBezTo>
                  <a:cubicBezTo>
                    <a:pt x="9107" y="9041"/>
                    <a:pt x="8926" y="9222"/>
                    <a:pt x="8693" y="9222"/>
                  </a:cubicBezTo>
                  <a:cubicBezTo>
                    <a:pt x="8467" y="9222"/>
                    <a:pt x="8287" y="9041"/>
                    <a:pt x="8287" y="8815"/>
                  </a:cubicBezTo>
                  <a:cubicBezTo>
                    <a:pt x="8287" y="8590"/>
                    <a:pt x="8467" y="8402"/>
                    <a:pt x="8693" y="8402"/>
                  </a:cubicBezTo>
                  <a:close/>
                  <a:moveTo>
                    <a:pt x="10593" y="3476"/>
                  </a:moveTo>
                  <a:cubicBezTo>
                    <a:pt x="11019" y="3476"/>
                    <a:pt x="11395" y="3731"/>
                    <a:pt x="11559" y="4127"/>
                  </a:cubicBezTo>
                  <a:lnTo>
                    <a:pt x="12968" y="7612"/>
                  </a:lnTo>
                  <a:cubicBezTo>
                    <a:pt x="13130" y="8006"/>
                    <a:pt x="13213" y="8426"/>
                    <a:pt x="13213" y="8859"/>
                  </a:cubicBezTo>
                  <a:cubicBezTo>
                    <a:pt x="13213" y="9435"/>
                    <a:pt x="12742" y="9912"/>
                    <a:pt x="12160" y="9912"/>
                  </a:cubicBezTo>
                  <a:cubicBezTo>
                    <a:pt x="11947" y="9912"/>
                    <a:pt x="11739" y="9843"/>
                    <a:pt x="11565" y="9724"/>
                  </a:cubicBezTo>
                  <a:lnTo>
                    <a:pt x="9904" y="8582"/>
                  </a:lnTo>
                  <a:cubicBezTo>
                    <a:pt x="9797" y="8012"/>
                    <a:pt x="9295" y="7581"/>
                    <a:pt x="8693" y="7581"/>
                  </a:cubicBezTo>
                  <a:cubicBezTo>
                    <a:pt x="8161" y="7581"/>
                    <a:pt x="7703" y="7925"/>
                    <a:pt x="7535" y="8402"/>
                  </a:cubicBezTo>
                  <a:lnTo>
                    <a:pt x="6520" y="8402"/>
                  </a:lnTo>
                  <a:cubicBezTo>
                    <a:pt x="6350" y="7925"/>
                    <a:pt x="5892" y="7581"/>
                    <a:pt x="5360" y="7581"/>
                  </a:cubicBezTo>
                  <a:cubicBezTo>
                    <a:pt x="4758" y="7581"/>
                    <a:pt x="4256" y="8012"/>
                    <a:pt x="4151" y="8582"/>
                  </a:cubicBezTo>
                  <a:lnTo>
                    <a:pt x="2488" y="9724"/>
                  </a:lnTo>
                  <a:cubicBezTo>
                    <a:pt x="2314" y="9843"/>
                    <a:pt x="2106" y="9912"/>
                    <a:pt x="1894" y="9912"/>
                  </a:cubicBezTo>
                  <a:cubicBezTo>
                    <a:pt x="1311" y="9912"/>
                    <a:pt x="841" y="9435"/>
                    <a:pt x="841" y="8859"/>
                  </a:cubicBezTo>
                  <a:cubicBezTo>
                    <a:pt x="841" y="8426"/>
                    <a:pt x="923" y="8006"/>
                    <a:pt x="1085" y="7612"/>
                  </a:cubicBezTo>
                  <a:lnTo>
                    <a:pt x="2496" y="4127"/>
                  </a:lnTo>
                  <a:cubicBezTo>
                    <a:pt x="2658" y="3731"/>
                    <a:pt x="3034" y="3476"/>
                    <a:pt x="3460" y="3476"/>
                  </a:cubicBezTo>
                  <a:cubicBezTo>
                    <a:pt x="3818" y="3476"/>
                    <a:pt x="4151" y="3656"/>
                    <a:pt x="4345" y="3965"/>
                  </a:cubicBezTo>
                  <a:cubicBezTo>
                    <a:pt x="4527" y="4258"/>
                    <a:pt x="4845" y="4434"/>
                    <a:pt x="5196" y="4434"/>
                  </a:cubicBezTo>
                  <a:lnTo>
                    <a:pt x="8857" y="4434"/>
                  </a:lnTo>
                  <a:cubicBezTo>
                    <a:pt x="9208" y="4434"/>
                    <a:pt x="9528" y="4258"/>
                    <a:pt x="9716" y="3965"/>
                  </a:cubicBezTo>
                  <a:cubicBezTo>
                    <a:pt x="9904" y="3656"/>
                    <a:pt x="10235" y="3476"/>
                    <a:pt x="10593" y="3476"/>
                  </a:cubicBezTo>
                  <a:close/>
                  <a:moveTo>
                    <a:pt x="7028" y="1"/>
                  </a:moveTo>
                  <a:cubicBezTo>
                    <a:pt x="6802" y="1"/>
                    <a:pt x="6613" y="181"/>
                    <a:pt x="6613" y="410"/>
                  </a:cubicBezTo>
                  <a:lnTo>
                    <a:pt x="6613" y="1972"/>
                  </a:lnTo>
                  <a:lnTo>
                    <a:pt x="5930" y="1972"/>
                  </a:lnTo>
                  <a:cubicBezTo>
                    <a:pt x="5730" y="1972"/>
                    <a:pt x="5560" y="2114"/>
                    <a:pt x="5528" y="2316"/>
                  </a:cubicBezTo>
                  <a:lnTo>
                    <a:pt x="5309" y="3613"/>
                  </a:lnTo>
                  <a:lnTo>
                    <a:pt x="5196" y="3613"/>
                  </a:lnTo>
                  <a:cubicBezTo>
                    <a:pt x="5128" y="3613"/>
                    <a:pt x="5071" y="3581"/>
                    <a:pt x="5033" y="3525"/>
                  </a:cubicBezTo>
                  <a:cubicBezTo>
                    <a:pt x="4695" y="2979"/>
                    <a:pt x="4105" y="2654"/>
                    <a:pt x="3460" y="2654"/>
                  </a:cubicBezTo>
                  <a:cubicBezTo>
                    <a:pt x="2696" y="2654"/>
                    <a:pt x="2019" y="3112"/>
                    <a:pt x="1736" y="3820"/>
                  </a:cubicBezTo>
                  <a:lnTo>
                    <a:pt x="321" y="7298"/>
                  </a:lnTo>
                  <a:cubicBezTo>
                    <a:pt x="133" y="7775"/>
                    <a:pt x="32" y="8269"/>
                    <a:pt x="20" y="8784"/>
                  </a:cubicBezTo>
                  <a:cubicBezTo>
                    <a:pt x="1" y="9799"/>
                    <a:pt x="778" y="10676"/>
                    <a:pt x="1800" y="10726"/>
                  </a:cubicBezTo>
                  <a:cubicBezTo>
                    <a:pt x="1837" y="10728"/>
                    <a:pt x="1873" y="10729"/>
                    <a:pt x="1910" y="10729"/>
                  </a:cubicBezTo>
                  <a:cubicBezTo>
                    <a:pt x="2284" y="10729"/>
                    <a:pt x="2645" y="10612"/>
                    <a:pt x="2953" y="10401"/>
                  </a:cubicBezTo>
                  <a:lnTo>
                    <a:pt x="4313" y="9467"/>
                  </a:lnTo>
                  <a:cubicBezTo>
                    <a:pt x="4533" y="9811"/>
                    <a:pt x="4915" y="10043"/>
                    <a:pt x="5360" y="10043"/>
                  </a:cubicBezTo>
                  <a:cubicBezTo>
                    <a:pt x="5892" y="10043"/>
                    <a:pt x="6350" y="9704"/>
                    <a:pt x="6520" y="9222"/>
                  </a:cubicBezTo>
                  <a:lnTo>
                    <a:pt x="7535" y="9222"/>
                  </a:lnTo>
                  <a:cubicBezTo>
                    <a:pt x="7703" y="9704"/>
                    <a:pt x="8161" y="10043"/>
                    <a:pt x="8693" y="10043"/>
                  </a:cubicBezTo>
                  <a:cubicBezTo>
                    <a:pt x="9138" y="10043"/>
                    <a:pt x="9520" y="9811"/>
                    <a:pt x="9740" y="9467"/>
                  </a:cubicBezTo>
                  <a:lnTo>
                    <a:pt x="11100" y="10401"/>
                  </a:lnTo>
                  <a:cubicBezTo>
                    <a:pt x="11413" y="10615"/>
                    <a:pt x="11781" y="10728"/>
                    <a:pt x="12162" y="10728"/>
                  </a:cubicBezTo>
                  <a:cubicBezTo>
                    <a:pt x="12192" y="10728"/>
                    <a:pt x="12223" y="10727"/>
                    <a:pt x="12253" y="10726"/>
                  </a:cubicBezTo>
                  <a:cubicBezTo>
                    <a:pt x="13275" y="10676"/>
                    <a:pt x="14052" y="9805"/>
                    <a:pt x="14033" y="8784"/>
                  </a:cubicBezTo>
                  <a:cubicBezTo>
                    <a:pt x="14027" y="8269"/>
                    <a:pt x="13920" y="7775"/>
                    <a:pt x="13732" y="7298"/>
                  </a:cubicBezTo>
                  <a:lnTo>
                    <a:pt x="12317" y="3820"/>
                  </a:lnTo>
                  <a:cubicBezTo>
                    <a:pt x="12034" y="3112"/>
                    <a:pt x="11357" y="2654"/>
                    <a:pt x="10593" y="2654"/>
                  </a:cubicBezTo>
                  <a:cubicBezTo>
                    <a:pt x="9948" y="2654"/>
                    <a:pt x="9358" y="2979"/>
                    <a:pt x="9020" y="3525"/>
                  </a:cubicBezTo>
                  <a:cubicBezTo>
                    <a:pt x="8982" y="3581"/>
                    <a:pt x="8926" y="3613"/>
                    <a:pt x="8857" y="3613"/>
                  </a:cubicBezTo>
                  <a:lnTo>
                    <a:pt x="8744" y="3613"/>
                  </a:lnTo>
                  <a:lnTo>
                    <a:pt x="8525" y="2316"/>
                  </a:lnTo>
                  <a:cubicBezTo>
                    <a:pt x="8493" y="2114"/>
                    <a:pt x="8325" y="1972"/>
                    <a:pt x="8123" y="1972"/>
                  </a:cubicBezTo>
                  <a:lnTo>
                    <a:pt x="7434" y="1972"/>
                  </a:lnTo>
                  <a:lnTo>
                    <a:pt x="7434" y="422"/>
                  </a:lnTo>
                  <a:cubicBezTo>
                    <a:pt x="7434" y="210"/>
                    <a:pt x="7284" y="28"/>
                    <a:pt x="7070" y="3"/>
                  </a:cubicBezTo>
                  <a:cubicBezTo>
                    <a:pt x="7056" y="1"/>
                    <a:pt x="7042" y="1"/>
                    <a:pt x="7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50;p53">
            <a:extLst>
              <a:ext uri="{FF2B5EF4-FFF2-40B4-BE49-F238E27FC236}">
                <a16:creationId xmlns:a16="http://schemas.microsoft.com/office/drawing/2014/main" id="{022577B2-9E6F-5A7E-449F-41EEB183D93B}"/>
              </a:ext>
            </a:extLst>
          </p:cNvPr>
          <p:cNvGrpSpPr/>
          <p:nvPr/>
        </p:nvGrpSpPr>
        <p:grpSpPr>
          <a:xfrm>
            <a:off x="4375137" y="1774066"/>
            <a:ext cx="377914" cy="332317"/>
            <a:chOff x="720158" y="1689653"/>
            <a:chExt cx="377914" cy="332317"/>
          </a:xfrm>
        </p:grpSpPr>
        <p:sp>
          <p:nvSpPr>
            <p:cNvPr id="16" name="Google Shape;651;p53">
              <a:extLst>
                <a:ext uri="{FF2B5EF4-FFF2-40B4-BE49-F238E27FC236}">
                  <a16:creationId xmlns:a16="http://schemas.microsoft.com/office/drawing/2014/main" id="{FED94345-9BE6-398A-D88A-2283D6670ABE}"/>
                </a:ext>
              </a:extLst>
            </p:cNvPr>
            <p:cNvSpPr/>
            <p:nvPr/>
          </p:nvSpPr>
          <p:spPr>
            <a:xfrm>
              <a:off x="971984" y="1711819"/>
              <a:ext cx="81785" cy="81219"/>
            </a:xfrm>
            <a:custGeom>
              <a:avLst/>
              <a:gdLst/>
              <a:ahLst/>
              <a:cxnLst/>
              <a:rect l="l" t="t" r="r" b="b"/>
              <a:pathLst>
                <a:path w="3033" h="3012" extrusionOk="0">
                  <a:moveTo>
                    <a:pt x="432" y="0"/>
                  </a:moveTo>
                  <a:cubicBezTo>
                    <a:pt x="194" y="0"/>
                    <a:pt x="0" y="212"/>
                    <a:pt x="24" y="458"/>
                  </a:cubicBezTo>
                  <a:cubicBezTo>
                    <a:pt x="50" y="671"/>
                    <a:pt x="232" y="822"/>
                    <a:pt x="444" y="822"/>
                  </a:cubicBezTo>
                  <a:lnTo>
                    <a:pt x="2211" y="822"/>
                  </a:lnTo>
                  <a:lnTo>
                    <a:pt x="2211" y="2589"/>
                  </a:lnTo>
                  <a:cubicBezTo>
                    <a:pt x="2211" y="2801"/>
                    <a:pt x="2369" y="2989"/>
                    <a:pt x="2575" y="3009"/>
                  </a:cubicBezTo>
                  <a:cubicBezTo>
                    <a:pt x="2593" y="3011"/>
                    <a:pt x="2611" y="3012"/>
                    <a:pt x="2629" y="3012"/>
                  </a:cubicBezTo>
                  <a:cubicBezTo>
                    <a:pt x="2855" y="3012"/>
                    <a:pt x="3033" y="2827"/>
                    <a:pt x="3033" y="2601"/>
                  </a:cubicBezTo>
                  <a:lnTo>
                    <a:pt x="3033" y="414"/>
                  </a:lnTo>
                  <a:cubicBezTo>
                    <a:pt x="3033" y="188"/>
                    <a:pt x="2851" y="0"/>
                    <a:pt x="2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2;p53">
              <a:extLst>
                <a:ext uri="{FF2B5EF4-FFF2-40B4-BE49-F238E27FC236}">
                  <a16:creationId xmlns:a16="http://schemas.microsoft.com/office/drawing/2014/main" id="{C40CDC5C-B62D-DA68-1FF3-74D384679B4E}"/>
                </a:ext>
              </a:extLst>
            </p:cNvPr>
            <p:cNvSpPr/>
            <p:nvPr/>
          </p:nvSpPr>
          <p:spPr>
            <a:xfrm>
              <a:off x="963328" y="1756068"/>
              <a:ext cx="46191" cy="44357"/>
            </a:xfrm>
            <a:custGeom>
              <a:avLst/>
              <a:gdLst/>
              <a:ahLst/>
              <a:cxnLst/>
              <a:rect l="l" t="t" r="r" b="b"/>
              <a:pathLst>
                <a:path w="1713" h="1645" extrusionOk="0">
                  <a:moveTo>
                    <a:pt x="484" y="0"/>
                  </a:moveTo>
                  <a:cubicBezTo>
                    <a:pt x="215" y="0"/>
                    <a:pt x="1" y="264"/>
                    <a:pt x="88" y="546"/>
                  </a:cubicBezTo>
                  <a:cubicBezTo>
                    <a:pt x="145" y="715"/>
                    <a:pt x="302" y="822"/>
                    <a:pt x="478" y="822"/>
                  </a:cubicBezTo>
                  <a:lnTo>
                    <a:pt x="891" y="822"/>
                  </a:lnTo>
                  <a:lnTo>
                    <a:pt x="891" y="1235"/>
                  </a:lnTo>
                  <a:cubicBezTo>
                    <a:pt x="891" y="1411"/>
                    <a:pt x="1004" y="1574"/>
                    <a:pt x="1173" y="1625"/>
                  </a:cubicBezTo>
                  <a:cubicBezTo>
                    <a:pt x="1217" y="1639"/>
                    <a:pt x="1261" y="1645"/>
                    <a:pt x="1304" y="1645"/>
                  </a:cubicBezTo>
                  <a:cubicBezTo>
                    <a:pt x="1530" y="1645"/>
                    <a:pt x="1713" y="1462"/>
                    <a:pt x="1713" y="1235"/>
                  </a:cubicBezTo>
                  <a:lnTo>
                    <a:pt x="1713" y="402"/>
                  </a:lnTo>
                  <a:cubicBezTo>
                    <a:pt x="1713" y="182"/>
                    <a:pt x="15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3;p53">
              <a:extLst>
                <a:ext uri="{FF2B5EF4-FFF2-40B4-BE49-F238E27FC236}">
                  <a16:creationId xmlns:a16="http://schemas.microsoft.com/office/drawing/2014/main" id="{AB253D6D-899C-BB32-DBDC-39BB62486807}"/>
                </a:ext>
              </a:extLst>
            </p:cNvPr>
            <p:cNvSpPr/>
            <p:nvPr/>
          </p:nvSpPr>
          <p:spPr>
            <a:xfrm>
              <a:off x="906243" y="1829925"/>
              <a:ext cx="191829" cy="192045"/>
            </a:xfrm>
            <a:custGeom>
              <a:avLst/>
              <a:gdLst/>
              <a:ahLst/>
              <a:cxnLst/>
              <a:rect l="l" t="t" r="r" b="b"/>
              <a:pathLst>
                <a:path w="7114" h="7122" extrusionOk="0">
                  <a:moveTo>
                    <a:pt x="4108" y="824"/>
                  </a:moveTo>
                  <a:cubicBezTo>
                    <a:pt x="4334" y="824"/>
                    <a:pt x="4513" y="1009"/>
                    <a:pt x="4513" y="1235"/>
                  </a:cubicBezTo>
                  <a:lnTo>
                    <a:pt x="4513" y="1505"/>
                  </a:lnTo>
                  <a:cubicBezTo>
                    <a:pt x="4513" y="1730"/>
                    <a:pt x="4701" y="1918"/>
                    <a:pt x="4926" y="1918"/>
                  </a:cubicBezTo>
                  <a:lnTo>
                    <a:pt x="6292" y="1918"/>
                  </a:lnTo>
                  <a:lnTo>
                    <a:pt x="6292" y="2884"/>
                  </a:lnTo>
                  <a:cubicBezTo>
                    <a:pt x="5678" y="2953"/>
                    <a:pt x="5195" y="3473"/>
                    <a:pt x="5195" y="4105"/>
                  </a:cubicBezTo>
                  <a:cubicBezTo>
                    <a:pt x="5195" y="4738"/>
                    <a:pt x="5678" y="5265"/>
                    <a:pt x="6292" y="5334"/>
                  </a:cubicBezTo>
                  <a:lnTo>
                    <a:pt x="6292" y="6300"/>
                  </a:lnTo>
                  <a:lnTo>
                    <a:pt x="1912" y="6300"/>
                  </a:lnTo>
                  <a:lnTo>
                    <a:pt x="1912" y="4926"/>
                  </a:lnTo>
                  <a:cubicBezTo>
                    <a:pt x="1912" y="4701"/>
                    <a:pt x="1730" y="4519"/>
                    <a:pt x="1504" y="4519"/>
                  </a:cubicBezTo>
                  <a:lnTo>
                    <a:pt x="1241" y="4519"/>
                  </a:lnTo>
                  <a:cubicBezTo>
                    <a:pt x="1027" y="4519"/>
                    <a:pt x="845" y="4362"/>
                    <a:pt x="821" y="4156"/>
                  </a:cubicBezTo>
                  <a:cubicBezTo>
                    <a:pt x="796" y="3905"/>
                    <a:pt x="990" y="3699"/>
                    <a:pt x="1228" y="3699"/>
                  </a:cubicBezTo>
                  <a:lnTo>
                    <a:pt x="1504" y="3699"/>
                  </a:lnTo>
                  <a:cubicBezTo>
                    <a:pt x="1730" y="3699"/>
                    <a:pt x="1912" y="3511"/>
                    <a:pt x="1912" y="3285"/>
                  </a:cubicBezTo>
                  <a:lnTo>
                    <a:pt x="1912" y="1918"/>
                  </a:lnTo>
                  <a:lnTo>
                    <a:pt x="3284" y="1918"/>
                  </a:lnTo>
                  <a:cubicBezTo>
                    <a:pt x="3509" y="1918"/>
                    <a:pt x="3691" y="1730"/>
                    <a:pt x="3691" y="1505"/>
                  </a:cubicBezTo>
                  <a:lnTo>
                    <a:pt x="3691" y="1241"/>
                  </a:lnTo>
                  <a:cubicBezTo>
                    <a:pt x="3691" y="1035"/>
                    <a:pt x="3848" y="847"/>
                    <a:pt x="4055" y="828"/>
                  </a:cubicBezTo>
                  <a:cubicBezTo>
                    <a:pt x="4073" y="825"/>
                    <a:pt x="4091" y="824"/>
                    <a:pt x="4108" y="824"/>
                  </a:cubicBezTo>
                  <a:close/>
                  <a:moveTo>
                    <a:pt x="4105" y="0"/>
                  </a:moveTo>
                  <a:cubicBezTo>
                    <a:pt x="3472" y="0"/>
                    <a:pt x="2945" y="483"/>
                    <a:pt x="2876" y="1097"/>
                  </a:cubicBezTo>
                  <a:lnTo>
                    <a:pt x="1504" y="1097"/>
                  </a:lnTo>
                  <a:cubicBezTo>
                    <a:pt x="1279" y="1097"/>
                    <a:pt x="1091" y="1279"/>
                    <a:pt x="1091" y="1505"/>
                  </a:cubicBezTo>
                  <a:lnTo>
                    <a:pt x="1091" y="2884"/>
                  </a:lnTo>
                  <a:cubicBezTo>
                    <a:pt x="475" y="2953"/>
                    <a:pt x="0" y="3473"/>
                    <a:pt x="0" y="4105"/>
                  </a:cubicBezTo>
                  <a:cubicBezTo>
                    <a:pt x="0" y="4738"/>
                    <a:pt x="475" y="5265"/>
                    <a:pt x="1091" y="5334"/>
                  </a:cubicBezTo>
                  <a:lnTo>
                    <a:pt x="1091" y="6707"/>
                  </a:lnTo>
                  <a:cubicBezTo>
                    <a:pt x="1091" y="6933"/>
                    <a:pt x="1279" y="7121"/>
                    <a:pt x="1504" y="7121"/>
                  </a:cubicBezTo>
                  <a:lnTo>
                    <a:pt x="6706" y="7121"/>
                  </a:lnTo>
                  <a:cubicBezTo>
                    <a:pt x="6931" y="7121"/>
                    <a:pt x="7113" y="6933"/>
                    <a:pt x="7113" y="6707"/>
                  </a:cubicBezTo>
                  <a:lnTo>
                    <a:pt x="7113" y="4926"/>
                  </a:lnTo>
                  <a:cubicBezTo>
                    <a:pt x="7113" y="4701"/>
                    <a:pt x="6931" y="4519"/>
                    <a:pt x="6706" y="4519"/>
                  </a:cubicBezTo>
                  <a:lnTo>
                    <a:pt x="6442" y="4519"/>
                  </a:lnTo>
                  <a:cubicBezTo>
                    <a:pt x="6229" y="4519"/>
                    <a:pt x="6048" y="4362"/>
                    <a:pt x="6023" y="4156"/>
                  </a:cubicBezTo>
                  <a:cubicBezTo>
                    <a:pt x="5991" y="3905"/>
                    <a:pt x="6185" y="3699"/>
                    <a:pt x="6430" y="3699"/>
                  </a:cubicBezTo>
                  <a:lnTo>
                    <a:pt x="6706" y="3699"/>
                  </a:lnTo>
                  <a:cubicBezTo>
                    <a:pt x="6931" y="3699"/>
                    <a:pt x="7113" y="3511"/>
                    <a:pt x="7113" y="3285"/>
                  </a:cubicBezTo>
                  <a:lnTo>
                    <a:pt x="7113" y="1505"/>
                  </a:lnTo>
                  <a:cubicBezTo>
                    <a:pt x="7113" y="1279"/>
                    <a:pt x="6931" y="1097"/>
                    <a:pt x="6706" y="1097"/>
                  </a:cubicBezTo>
                  <a:lnTo>
                    <a:pt x="5326" y="1097"/>
                  </a:lnTo>
                  <a:cubicBezTo>
                    <a:pt x="5259" y="483"/>
                    <a:pt x="4738" y="0"/>
                    <a:pt x="4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4;p53">
              <a:extLst>
                <a:ext uri="{FF2B5EF4-FFF2-40B4-BE49-F238E27FC236}">
                  <a16:creationId xmlns:a16="http://schemas.microsoft.com/office/drawing/2014/main" id="{D44A417C-4073-B8FE-F06F-4B6213559207}"/>
                </a:ext>
              </a:extLst>
            </p:cNvPr>
            <p:cNvSpPr/>
            <p:nvPr/>
          </p:nvSpPr>
          <p:spPr>
            <a:xfrm>
              <a:off x="720158" y="1689653"/>
              <a:ext cx="192018" cy="332317"/>
            </a:xfrm>
            <a:custGeom>
              <a:avLst/>
              <a:gdLst/>
              <a:ahLst/>
              <a:cxnLst/>
              <a:rect l="l" t="t" r="r" b="b"/>
              <a:pathLst>
                <a:path w="7121" h="12324" extrusionOk="0">
                  <a:moveTo>
                    <a:pt x="3017" y="825"/>
                  </a:moveTo>
                  <a:cubicBezTo>
                    <a:pt x="3239" y="825"/>
                    <a:pt x="3422" y="1008"/>
                    <a:pt x="3422" y="1236"/>
                  </a:cubicBezTo>
                  <a:lnTo>
                    <a:pt x="3422" y="1505"/>
                  </a:lnTo>
                  <a:cubicBezTo>
                    <a:pt x="3422" y="1737"/>
                    <a:pt x="3604" y="1919"/>
                    <a:pt x="3830" y="1919"/>
                  </a:cubicBezTo>
                  <a:lnTo>
                    <a:pt x="5203" y="1919"/>
                  </a:lnTo>
                  <a:lnTo>
                    <a:pt x="5203" y="3285"/>
                  </a:lnTo>
                  <a:cubicBezTo>
                    <a:pt x="5203" y="3516"/>
                    <a:pt x="5383" y="3698"/>
                    <a:pt x="5609" y="3698"/>
                  </a:cubicBezTo>
                  <a:lnTo>
                    <a:pt x="5872" y="3698"/>
                  </a:lnTo>
                  <a:cubicBezTo>
                    <a:pt x="6086" y="3698"/>
                    <a:pt x="6268" y="3849"/>
                    <a:pt x="6293" y="4062"/>
                  </a:cubicBezTo>
                  <a:cubicBezTo>
                    <a:pt x="6324" y="4306"/>
                    <a:pt x="6129" y="4519"/>
                    <a:pt x="5886" y="4519"/>
                  </a:cubicBezTo>
                  <a:lnTo>
                    <a:pt x="5609" y="4519"/>
                  </a:lnTo>
                  <a:cubicBezTo>
                    <a:pt x="5383" y="4519"/>
                    <a:pt x="5203" y="4701"/>
                    <a:pt x="5203" y="4927"/>
                  </a:cubicBezTo>
                  <a:lnTo>
                    <a:pt x="5203" y="6299"/>
                  </a:lnTo>
                  <a:lnTo>
                    <a:pt x="4237" y="6299"/>
                  </a:lnTo>
                  <a:cubicBezTo>
                    <a:pt x="4168" y="5685"/>
                    <a:pt x="3642" y="5202"/>
                    <a:pt x="3008" y="5202"/>
                  </a:cubicBezTo>
                  <a:cubicBezTo>
                    <a:pt x="2375" y="5202"/>
                    <a:pt x="1856" y="5685"/>
                    <a:pt x="1787" y="6299"/>
                  </a:cubicBezTo>
                  <a:lnTo>
                    <a:pt x="821" y="6299"/>
                  </a:lnTo>
                  <a:lnTo>
                    <a:pt x="821" y="1919"/>
                  </a:lnTo>
                  <a:lnTo>
                    <a:pt x="2187" y="1919"/>
                  </a:lnTo>
                  <a:cubicBezTo>
                    <a:pt x="2420" y="1919"/>
                    <a:pt x="2601" y="1737"/>
                    <a:pt x="2601" y="1505"/>
                  </a:cubicBezTo>
                  <a:lnTo>
                    <a:pt x="2601" y="1248"/>
                  </a:lnTo>
                  <a:cubicBezTo>
                    <a:pt x="2601" y="1034"/>
                    <a:pt x="2751" y="854"/>
                    <a:pt x="2965" y="828"/>
                  </a:cubicBezTo>
                  <a:cubicBezTo>
                    <a:pt x="2982" y="826"/>
                    <a:pt x="3000" y="825"/>
                    <a:pt x="3017" y="825"/>
                  </a:cubicBezTo>
                  <a:close/>
                  <a:moveTo>
                    <a:pt x="3017" y="6026"/>
                  </a:moveTo>
                  <a:cubicBezTo>
                    <a:pt x="3239" y="6026"/>
                    <a:pt x="3422" y="6211"/>
                    <a:pt x="3422" y="6437"/>
                  </a:cubicBezTo>
                  <a:lnTo>
                    <a:pt x="3422" y="6707"/>
                  </a:lnTo>
                  <a:cubicBezTo>
                    <a:pt x="3422" y="6932"/>
                    <a:pt x="3604" y="7120"/>
                    <a:pt x="3830" y="7120"/>
                  </a:cubicBezTo>
                  <a:lnTo>
                    <a:pt x="5203" y="7120"/>
                  </a:lnTo>
                  <a:lnTo>
                    <a:pt x="5203" y="8086"/>
                  </a:lnTo>
                  <a:cubicBezTo>
                    <a:pt x="4588" y="8155"/>
                    <a:pt x="4105" y="8675"/>
                    <a:pt x="4105" y="9307"/>
                  </a:cubicBezTo>
                  <a:cubicBezTo>
                    <a:pt x="4105" y="9940"/>
                    <a:pt x="4588" y="10467"/>
                    <a:pt x="5203" y="10536"/>
                  </a:cubicBezTo>
                  <a:lnTo>
                    <a:pt x="5203" y="11502"/>
                  </a:lnTo>
                  <a:lnTo>
                    <a:pt x="821" y="11502"/>
                  </a:lnTo>
                  <a:lnTo>
                    <a:pt x="821" y="7120"/>
                  </a:lnTo>
                  <a:lnTo>
                    <a:pt x="2187" y="7120"/>
                  </a:lnTo>
                  <a:cubicBezTo>
                    <a:pt x="2420" y="7120"/>
                    <a:pt x="2601" y="6932"/>
                    <a:pt x="2601" y="6707"/>
                  </a:cubicBezTo>
                  <a:lnTo>
                    <a:pt x="2601" y="6443"/>
                  </a:lnTo>
                  <a:cubicBezTo>
                    <a:pt x="2601" y="6237"/>
                    <a:pt x="2751" y="6049"/>
                    <a:pt x="2965" y="6030"/>
                  </a:cubicBezTo>
                  <a:cubicBezTo>
                    <a:pt x="2982" y="6027"/>
                    <a:pt x="3000" y="6026"/>
                    <a:pt x="3017" y="6026"/>
                  </a:cubicBezTo>
                  <a:close/>
                  <a:moveTo>
                    <a:pt x="3008" y="1"/>
                  </a:moveTo>
                  <a:cubicBezTo>
                    <a:pt x="2375" y="1"/>
                    <a:pt x="1856" y="484"/>
                    <a:pt x="1787" y="1098"/>
                  </a:cubicBezTo>
                  <a:lnTo>
                    <a:pt x="414" y="1098"/>
                  </a:lnTo>
                  <a:cubicBezTo>
                    <a:pt x="182" y="1098"/>
                    <a:pt x="0" y="1280"/>
                    <a:pt x="0" y="1505"/>
                  </a:cubicBezTo>
                  <a:lnTo>
                    <a:pt x="0" y="11909"/>
                  </a:lnTo>
                  <a:cubicBezTo>
                    <a:pt x="0" y="12135"/>
                    <a:pt x="182" y="12323"/>
                    <a:pt x="414" y="12323"/>
                  </a:cubicBezTo>
                  <a:lnTo>
                    <a:pt x="5609" y="12323"/>
                  </a:lnTo>
                  <a:cubicBezTo>
                    <a:pt x="5842" y="12323"/>
                    <a:pt x="6023" y="12135"/>
                    <a:pt x="6023" y="11909"/>
                  </a:cubicBezTo>
                  <a:lnTo>
                    <a:pt x="6023" y="10128"/>
                  </a:lnTo>
                  <a:cubicBezTo>
                    <a:pt x="6023" y="9903"/>
                    <a:pt x="5842" y="9721"/>
                    <a:pt x="5609" y="9721"/>
                  </a:cubicBezTo>
                  <a:lnTo>
                    <a:pt x="5346" y="9721"/>
                  </a:lnTo>
                  <a:cubicBezTo>
                    <a:pt x="5140" y="9721"/>
                    <a:pt x="4952" y="9564"/>
                    <a:pt x="4932" y="9358"/>
                  </a:cubicBezTo>
                  <a:cubicBezTo>
                    <a:pt x="4902" y="9107"/>
                    <a:pt x="5096" y="8901"/>
                    <a:pt x="5340" y="8901"/>
                  </a:cubicBezTo>
                  <a:lnTo>
                    <a:pt x="5609" y="8901"/>
                  </a:lnTo>
                  <a:cubicBezTo>
                    <a:pt x="5842" y="8901"/>
                    <a:pt x="6023" y="8713"/>
                    <a:pt x="6023" y="8487"/>
                  </a:cubicBezTo>
                  <a:lnTo>
                    <a:pt x="6023" y="5335"/>
                  </a:lnTo>
                  <a:cubicBezTo>
                    <a:pt x="6638" y="5266"/>
                    <a:pt x="7121" y="4739"/>
                    <a:pt x="7121" y="4106"/>
                  </a:cubicBezTo>
                  <a:cubicBezTo>
                    <a:pt x="7121" y="3473"/>
                    <a:pt x="6638" y="2952"/>
                    <a:pt x="6023" y="2884"/>
                  </a:cubicBezTo>
                  <a:lnTo>
                    <a:pt x="6023" y="1505"/>
                  </a:lnTo>
                  <a:cubicBezTo>
                    <a:pt x="6023" y="1280"/>
                    <a:pt x="5842" y="1098"/>
                    <a:pt x="5609" y="1098"/>
                  </a:cubicBezTo>
                  <a:lnTo>
                    <a:pt x="4237" y="1098"/>
                  </a:lnTo>
                  <a:cubicBezTo>
                    <a:pt x="4168" y="484"/>
                    <a:pt x="3642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15;p53">
            <a:extLst>
              <a:ext uri="{FF2B5EF4-FFF2-40B4-BE49-F238E27FC236}">
                <a16:creationId xmlns:a16="http://schemas.microsoft.com/office/drawing/2014/main" id="{3F1EBD94-11CD-AD23-B5EF-4802A7306DD8}"/>
              </a:ext>
            </a:extLst>
          </p:cNvPr>
          <p:cNvGrpSpPr/>
          <p:nvPr/>
        </p:nvGrpSpPr>
        <p:grpSpPr>
          <a:xfrm>
            <a:off x="4327920" y="3788269"/>
            <a:ext cx="377914" cy="377941"/>
            <a:chOff x="3965611" y="2304617"/>
            <a:chExt cx="377914" cy="377941"/>
          </a:xfrm>
        </p:grpSpPr>
        <p:sp>
          <p:nvSpPr>
            <p:cNvPr id="21" name="Google Shape;816;p53">
              <a:extLst>
                <a:ext uri="{FF2B5EF4-FFF2-40B4-BE49-F238E27FC236}">
                  <a16:creationId xmlns:a16="http://schemas.microsoft.com/office/drawing/2014/main" id="{78BB1193-E5E5-71B2-27C0-31684CE0C2BD}"/>
                </a:ext>
              </a:extLst>
            </p:cNvPr>
            <p:cNvSpPr/>
            <p:nvPr/>
          </p:nvSpPr>
          <p:spPr>
            <a:xfrm>
              <a:off x="3965611" y="2304617"/>
              <a:ext cx="377914" cy="377941"/>
            </a:xfrm>
            <a:custGeom>
              <a:avLst/>
              <a:gdLst/>
              <a:ahLst/>
              <a:cxnLst/>
              <a:rect l="l" t="t" r="r" b="b"/>
              <a:pathLst>
                <a:path w="14015" h="14016" extrusionOk="0">
                  <a:moveTo>
                    <a:pt x="7195" y="822"/>
                  </a:moveTo>
                  <a:lnTo>
                    <a:pt x="6599" y="2308"/>
                  </a:lnTo>
                  <a:cubicBezTo>
                    <a:pt x="6494" y="2572"/>
                    <a:pt x="6243" y="2740"/>
                    <a:pt x="5967" y="2740"/>
                  </a:cubicBezTo>
                  <a:lnTo>
                    <a:pt x="822" y="2740"/>
                  </a:lnTo>
                  <a:lnTo>
                    <a:pt x="822" y="1505"/>
                  </a:lnTo>
                  <a:cubicBezTo>
                    <a:pt x="822" y="1129"/>
                    <a:pt x="1129" y="822"/>
                    <a:pt x="1505" y="822"/>
                  </a:cubicBezTo>
                  <a:lnTo>
                    <a:pt x="1643" y="822"/>
                  </a:lnTo>
                  <a:lnTo>
                    <a:pt x="1643" y="1499"/>
                  </a:lnTo>
                  <a:cubicBezTo>
                    <a:pt x="1643" y="1707"/>
                    <a:pt x="1793" y="1895"/>
                    <a:pt x="2006" y="1913"/>
                  </a:cubicBezTo>
                  <a:cubicBezTo>
                    <a:pt x="2023" y="1915"/>
                    <a:pt x="2041" y="1916"/>
                    <a:pt x="2058" y="1916"/>
                  </a:cubicBezTo>
                  <a:cubicBezTo>
                    <a:pt x="2280" y="1916"/>
                    <a:pt x="2463" y="1733"/>
                    <a:pt x="2463" y="1505"/>
                  </a:cubicBezTo>
                  <a:lnTo>
                    <a:pt x="2463" y="822"/>
                  </a:lnTo>
                  <a:lnTo>
                    <a:pt x="3284" y="822"/>
                  </a:lnTo>
                  <a:lnTo>
                    <a:pt x="3284" y="1499"/>
                  </a:lnTo>
                  <a:cubicBezTo>
                    <a:pt x="3284" y="1707"/>
                    <a:pt x="3434" y="1895"/>
                    <a:pt x="3648" y="1913"/>
                  </a:cubicBezTo>
                  <a:cubicBezTo>
                    <a:pt x="3666" y="1915"/>
                    <a:pt x="3683" y="1916"/>
                    <a:pt x="3700" y="1916"/>
                  </a:cubicBezTo>
                  <a:cubicBezTo>
                    <a:pt x="3921" y="1916"/>
                    <a:pt x="4105" y="1733"/>
                    <a:pt x="4105" y="1505"/>
                  </a:cubicBezTo>
                  <a:lnTo>
                    <a:pt x="4105" y="822"/>
                  </a:lnTo>
                  <a:lnTo>
                    <a:pt x="4927" y="822"/>
                  </a:lnTo>
                  <a:lnTo>
                    <a:pt x="4927" y="1499"/>
                  </a:lnTo>
                  <a:cubicBezTo>
                    <a:pt x="4927" y="1707"/>
                    <a:pt x="5083" y="1895"/>
                    <a:pt x="5291" y="1913"/>
                  </a:cubicBezTo>
                  <a:cubicBezTo>
                    <a:pt x="5308" y="1915"/>
                    <a:pt x="5326" y="1916"/>
                    <a:pt x="5343" y="1916"/>
                  </a:cubicBezTo>
                  <a:cubicBezTo>
                    <a:pt x="5564" y="1916"/>
                    <a:pt x="5748" y="1733"/>
                    <a:pt x="5748" y="1505"/>
                  </a:cubicBezTo>
                  <a:lnTo>
                    <a:pt x="5748" y="822"/>
                  </a:lnTo>
                  <a:close/>
                  <a:moveTo>
                    <a:pt x="12511" y="822"/>
                  </a:moveTo>
                  <a:cubicBezTo>
                    <a:pt x="12887" y="822"/>
                    <a:pt x="13193" y="1129"/>
                    <a:pt x="13193" y="1505"/>
                  </a:cubicBezTo>
                  <a:lnTo>
                    <a:pt x="13193" y="12511"/>
                  </a:lnTo>
                  <a:cubicBezTo>
                    <a:pt x="13193" y="12887"/>
                    <a:pt x="12887" y="13194"/>
                    <a:pt x="12511" y="13194"/>
                  </a:cubicBezTo>
                  <a:lnTo>
                    <a:pt x="1505" y="13194"/>
                  </a:lnTo>
                  <a:cubicBezTo>
                    <a:pt x="1129" y="13194"/>
                    <a:pt x="822" y="12887"/>
                    <a:pt x="822" y="12511"/>
                  </a:cubicBezTo>
                  <a:lnTo>
                    <a:pt x="822" y="3561"/>
                  </a:lnTo>
                  <a:lnTo>
                    <a:pt x="5967" y="3561"/>
                  </a:lnTo>
                  <a:cubicBezTo>
                    <a:pt x="6581" y="3561"/>
                    <a:pt x="7133" y="3191"/>
                    <a:pt x="7365" y="2615"/>
                  </a:cubicBezTo>
                  <a:lnTo>
                    <a:pt x="8079" y="822"/>
                  </a:lnTo>
                  <a:close/>
                  <a:moveTo>
                    <a:pt x="1505" y="1"/>
                  </a:moveTo>
                  <a:cubicBezTo>
                    <a:pt x="671" y="1"/>
                    <a:pt x="0" y="678"/>
                    <a:pt x="0" y="1505"/>
                  </a:cubicBezTo>
                  <a:lnTo>
                    <a:pt x="0" y="12511"/>
                  </a:lnTo>
                  <a:cubicBezTo>
                    <a:pt x="0" y="13344"/>
                    <a:pt x="671" y="14015"/>
                    <a:pt x="1505" y="14015"/>
                  </a:cubicBezTo>
                  <a:lnTo>
                    <a:pt x="12511" y="14015"/>
                  </a:lnTo>
                  <a:cubicBezTo>
                    <a:pt x="13338" y="14015"/>
                    <a:pt x="14015" y="13344"/>
                    <a:pt x="14015" y="12511"/>
                  </a:cubicBezTo>
                  <a:lnTo>
                    <a:pt x="14015" y="1505"/>
                  </a:lnTo>
                  <a:cubicBezTo>
                    <a:pt x="14015" y="678"/>
                    <a:pt x="13338" y="1"/>
                    <a:pt x="125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7;p53">
              <a:extLst>
                <a:ext uri="{FF2B5EF4-FFF2-40B4-BE49-F238E27FC236}">
                  <a16:creationId xmlns:a16="http://schemas.microsoft.com/office/drawing/2014/main" id="{45FCC9C0-4B27-B86B-67A7-811F6B816D48}"/>
                </a:ext>
              </a:extLst>
            </p:cNvPr>
            <p:cNvSpPr/>
            <p:nvPr/>
          </p:nvSpPr>
          <p:spPr>
            <a:xfrm>
              <a:off x="4010562" y="2442732"/>
              <a:ext cx="287986" cy="169691"/>
            </a:xfrm>
            <a:custGeom>
              <a:avLst/>
              <a:gdLst/>
              <a:ahLst/>
              <a:cxnLst/>
              <a:rect l="l" t="t" r="r" b="b"/>
              <a:pathLst>
                <a:path w="10680" h="6293" extrusionOk="0">
                  <a:moveTo>
                    <a:pt x="8160" y="820"/>
                  </a:moveTo>
                  <a:cubicBezTo>
                    <a:pt x="8374" y="820"/>
                    <a:pt x="8562" y="947"/>
                    <a:pt x="8637" y="1141"/>
                  </a:cubicBezTo>
                  <a:lnTo>
                    <a:pt x="9684" y="3779"/>
                  </a:lnTo>
                  <a:cubicBezTo>
                    <a:pt x="9797" y="4062"/>
                    <a:pt x="9858" y="4355"/>
                    <a:pt x="9858" y="4663"/>
                  </a:cubicBezTo>
                  <a:cubicBezTo>
                    <a:pt x="9858" y="5107"/>
                    <a:pt x="9496" y="5471"/>
                    <a:pt x="9045" y="5471"/>
                  </a:cubicBezTo>
                  <a:cubicBezTo>
                    <a:pt x="8869" y="5471"/>
                    <a:pt x="8687" y="5408"/>
                    <a:pt x="8550" y="5303"/>
                  </a:cubicBezTo>
                  <a:lnTo>
                    <a:pt x="6963" y="4054"/>
                  </a:lnTo>
                  <a:cubicBezTo>
                    <a:pt x="6888" y="3999"/>
                    <a:pt x="6800" y="3967"/>
                    <a:pt x="6707" y="3967"/>
                  </a:cubicBezTo>
                  <a:lnTo>
                    <a:pt x="3974" y="3967"/>
                  </a:lnTo>
                  <a:cubicBezTo>
                    <a:pt x="3879" y="3967"/>
                    <a:pt x="3792" y="3999"/>
                    <a:pt x="3717" y="4054"/>
                  </a:cubicBezTo>
                  <a:lnTo>
                    <a:pt x="2131" y="5303"/>
                  </a:lnTo>
                  <a:cubicBezTo>
                    <a:pt x="1993" y="5408"/>
                    <a:pt x="1811" y="5471"/>
                    <a:pt x="1631" y="5471"/>
                  </a:cubicBezTo>
                  <a:cubicBezTo>
                    <a:pt x="1185" y="5471"/>
                    <a:pt x="821" y="5107"/>
                    <a:pt x="821" y="4663"/>
                  </a:cubicBezTo>
                  <a:cubicBezTo>
                    <a:pt x="821" y="4355"/>
                    <a:pt x="879" y="4062"/>
                    <a:pt x="991" y="3779"/>
                  </a:cubicBezTo>
                  <a:lnTo>
                    <a:pt x="2044" y="1141"/>
                  </a:lnTo>
                  <a:cubicBezTo>
                    <a:pt x="2119" y="947"/>
                    <a:pt x="2307" y="820"/>
                    <a:pt x="2520" y="820"/>
                  </a:cubicBezTo>
                  <a:cubicBezTo>
                    <a:pt x="2696" y="820"/>
                    <a:pt x="2864" y="915"/>
                    <a:pt x="2959" y="1072"/>
                  </a:cubicBezTo>
                  <a:lnTo>
                    <a:pt x="3097" y="1303"/>
                  </a:lnTo>
                  <a:cubicBezTo>
                    <a:pt x="3172" y="1430"/>
                    <a:pt x="3309" y="1505"/>
                    <a:pt x="3454" y="1505"/>
                  </a:cubicBezTo>
                  <a:lnTo>
                    <a:pt x="7226" y="1505"/>
                  </a:lnTo>
                  <a:cubicBezTo>
                    <a:pt x="7370" y="1505"/>
                    <a:pt x="7509" y="1430"/>
                    <a:pt x="7578" y="1303"/>
                  </a:cubicBezTo>
                  <a:lnTo>
                    <a:pt x="7722" y="1072"/>
                  </a:lnTo>
                  <a:cubicBezTo>
                    <a:pt x="7816" y="915"/>
                    <a:pt x="7986" y="820"/>
                    <a:pt x="8160" y="820"/>
                  </a:cubicBezTo>
                  <a:close/>
                  <a:moveTo>
                    <a:pt x="2520" y="1"/>
                  </a:moveTo>
                  <a:cubicBezTo>
                    <a:pt x="1969" y="1"/>
                    <a:pt x="1480" y="326"/>
                    <a:pt x="1279" y="840"/>
                  </a:cubicBezTo>
                  <a:lnTo>
                    <a:pt x="232" y="3472"/>
                  </a:lnTo>
                  <a:cubicBezTo>
                    <a:pt x="75" y="3854"/>
                    <a:pt x="0" y="4256"/>
                    <a:pt x="0" y="4663"/>
                  </a:cubicBezTo>
                  <a:cubicBezTo>
                    <a:pt x="0" y="5566"/>
                    <a:pt x="734" y="6292"/>
                    <a:pt x="1631" y="6292"/>
                  </a:cubicBezTo>
                  <a:cubicBezTo>
                    <a:pt x="1993" y="6292"/>
                    <a:pt x="2357" y="6174"/>
                    <a:pt x="2638" y="5948"/>
                  </a:cubicBezTo>
                  <a:lnTo>
                    <a:pt x="4112" y="4788"/>
                  </a:lnTo>
                  <a:lnTo>
                    <a:pt x="6569" y="4788"/>
                  </a:lnTo>
                  <a:lnTo>
                    <a:pt x="8041" y="5948"/>
                  </a:lnTo>
                  <a:cubicBezTo>
                    <a:pt x="8324" y="6174"/>
                    <a:pt x="8681" y="6292"/>
                    <a:pt x="9045" y="6292"/>
                  </a:cubicBezTo>
                  <a:cubicBezTo>
                    <a:pt x="9947" y="6292"/>
                    <a:pt x="10680" y="5566"/>
                    <a:pt x="10680" y="4663"/>
                  </a:cubicBezTo>
                  <a:cubicBezTo>
                    <a:pt x="10680" y="4256"/>
                    <a:pt x="10598" y="3854"/>
                    <a:pt x="10448" y="3472"/>
                  </a:cubicBezTo>
                  <a:lnTo>
                    <a:pt x="9401" y="840"/>
                  </a:lnTo>
                  <a:cubicBezTo>
                    <a:pt x="9201" y="326"/>
                    <a:pt x="8712" y="1"/>
                    <a:pt x="8160" y="1"/>
                  </a:cubicBezTo>
                  <a:cubicBezTo>
                    <a:pt x="7697" y="1"/>
                    <a:pt x="7258" y="244"/>
                    <a:pt x="7020" y="646"/>
                  </a:cubicBezTo>
                  <a:lnTo>
                    <a:pt x="6994" y="683"/>
                  </a:lnTo>
                  <a:lnTo>
                    <a:pt x="3685" y="683"/>
                  </a:lnTo>
                  <a:lnTo>
                    <a:pt x="3661" y="646"/>
                  </a:lnTo>
                  <a:cubicBezTo>
                    <a:pt x="3422" y="244"/>
                    <a:pt x="2984" y="1"/>
                    <a:pt x="2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8;p53">
              <a:extLst>
                <a:ext uri="{FF2B5EF4-FFF2-40B4-BE49-F238E27FC236}">
                  <a16:creationId xmlns:a16="http://schemas.microsoft.com/office/drawing/2014/main" id="{0A931F1B-A25E-364F-77DC-B06E31D01EE7}"/>
                </a:ext>
              </a:extLst>
            </p:cNvPr>
            <p:cNvSpPr/>
            <p:nvPr/>
          </p:nvSpPr>
          <p:spPr>
            <a:xfrm>
              <a:off x="4209833" y="2505398"/>
              <a:ext cx="22327" cy="22165"/>
            </a:xfrm>
            <a:custGeom>
              <a:avLst/>
              <a:gdLst/>
              <a:ahLst/>
              <a:cxnLst/>
              <a:rect l="l" t="t" r="r" b="b"/>
              <a:pathLst>
                <a:path w="828" h="822" extrusionOk="0">
                  <a:moveTo>
                    <a:pt x="414" y="1"/>
                  </a:moveTo>
                  <a:cubicBezTo>
                    <a:pt x="188" y="1"/>
                    <a:pt x="0" y="183"/>
                    <a:pt x="0" y="414"/>
                  </a:cubicBezTo>
                  <a:cubicBezTo>
                    <a:pt x="0" y="640"/>
                    <a:pt x="188" y="822"/>
                    <a:pt x="414" y="822"/>
                  </a:cubicBezTo>
                  <a:cubicBezTo>
                    <a:pt x="639" y="822"/>
                    <a:pt x="827" y="640"/>
                    <a:pt x="827" y="414"/>
                  </a:cubicBezTo>
                  <a:cubicBezTo>
                    <a:pt x="827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9;p53">
              <a:extLst>
                <a:ext uri="{FF2B5EF4-FFF2-40B4-BE49-F238E27FC236}">
                  <a16:creationId xmlns:a16="http://schemas.microsoft.com/office/drawing/2014/main" id="{79A21B48-9F05-41D4-B8E6-304FD14BF2CA}"/>
                </a:ext>
              </a:extLst>
            </p:cNvPr>
            <p:cNvSpPr/>
            <p:nvPr/>
          </p:nvSpPr>
          <p:spPr>
            <a:xfrm>
              <a:off x="4165530" y="250539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9" y="1"/>
                    <a:pt x="0" y="183"/>
                    <a:pt x="0" y="414"/>
                  </a:cubicBezTo>
                  <a:cubicBezTo>
                    <a:pt x="0" y="640"/>
                    <a:pt x="189" y="822"/>
                    <a:pt x="414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0;p53">
              <a:extLst>
                <a:ext uri="{FF2B5EF4-FFF2-40B4-BE49-F238E27FC236}">
                  <a16:creationId xmlns:a16="http://schemas.microsoft.com/office/drawing/2014/main" id="{37CFB1F7-31A4-A94D-9336-0FC6A2AF14B0}"/>
                </a:ext>
              </a:extLst>
            </p:cNvPr>
            <p:cNvSpPr/>
            <p:nvPr/>
          </p:nvSpPr>
          <p:spPr>
            <a:xfrm>
              <a:off x="4076977" y="2505398"/>
              <a:ext cx="59161" cy="22165"/>
            </a:xfrm>
            <a:custGeom>
              <a:avLst/>
              <a:gdLst/>
              <a:ahLst/>
              <a:cxnLst/>
              <a:rect l="l" t="t" r="r" b="b"/>
              <a:pathLst>
                <a:path w="2194" h="822" extrusionOk="0">
                  <a:moveTo>
                    <a:pt x="415" y="1"/>
                  </a:moveTo>
                  <a:cubicBezTo>
                    <a:pt x="189" y="1"/>
                    <a:pt x="1" y="183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lnTo>
                    <a:pt x="1780" y="822"/>
                  </a:lnTo>
                  <a:cubicBezTo>
                    <a:pt x="2006" y="822"/>
                    <a:pt x="2194" y="640"/>
                    <a:pt x="2194" y="414"/>
                  </a:cubicBezTo>
                  <a:cubicBezTo>
                    <a:pt x="2194" y="183"/>
                    <a:pt x="2006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1;p53">
              <a:extLst>
                <a:ext uri="{FF2B5EF4-FFF2-40B4-BE49-F238E27FC236}">
                  <a16:creationId xmlns:a16="http://schemas.microsoft.com/office/drawing/2014/main" id="{E48CD42A-25DB-4D09-C319-FBCF913EC689}"/>
                </a:ext>
              </a:extLst>
            </p:cNvPr>
            <p:cNvSpPr/>
            <p:nvPr/>
          </p:nvSpPr>
          <p:spPr>
            <a:xfrm>
              <a:off x="4186994" y="2378501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14" y="0"/>
                  </a:moveTo>
                  <a:cubicBezTo>
                    <a:pt x="182" y="0"/>
                    <a:pt x="0" y="182"/>
                    <a:pt x="0" y="408"/>
                  </a:cubicBezTo>
                  <a:cubicBezTo>
                    <a:pt x="0" y="633"/>
                    <a:pt x="182" y="821"/>
                    <a:pt x="414" y="821"/>
                  </a:cubicBezTo>
                  <a:lnTo>
                    <a:pt x="3699" y="821"/>
                  </a:lnTo>
                  <a:cubicBezTo>
                    <a:pt x="3925" y="821"/>
                    <a:pt x="4105" y="633"/>
                    <a:pt x="4105" y="408"/>
                  </a:cubicBezTo>
                  <a:cubicBezTo>
                    <a:pt x="4105" y="182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46;p53">
            <a:extLst>
              <a:ext uri="{FF2B5EF4-FFF2-40B4-BE49-F238E27FC236}">
                <a16:creationId xmlns:a16="http://schemas.microsoft.com/office/drawing/2014/main" id="{EC8E00CA-76A8-BE1D-4F6E-7EE2A8CEB8A7}"/>
              </a:ext>
            </a:extLst>
          </p:cNvPr>
          <p:cNvGrpSpPr/>
          <p:nvPr/>
        </p:nvGrpSpPr>
        <p:grpSpPr>
          <a:xfrm>
            <a:off x="2363369" y="686279"/>
            <a:ext cx="482752" cy="497672"/>
            <a:chOff x="2389857" y="3546436"/>
            <a:chExt cx="318591" cy="377968"/>
          </a:xfrm>
        </p:grpSpPr>
        <p:sp>
          <p:nvSpPr>
            <p:cNvPr id="28" name="Google Shape;847;p53">
              <a:extLst>
                <a:ext uri="{FF2B5EF4-FFF2-40B4-BE49-F238E27FC236}">
                  <a16:creationId xmlns:a16="http://schemas.microsoft.com/office/drawing/2014/main" id="{69F1C2B1-C80F-65E7-F8E7-8132A3F6A180}"/>
                </a:ext>
              </a:extLst>
            </p:cNvPr>
            <p:cNvSpPr/>
            <p:nvPr/>
          </p:nvSpPr>
          <p:spPr>
            <a:xfrm>
              <a:off x="2478410" y="3590740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08" y="0"/>
                  </a:moveTo>
                  <a:cubicBezTo>
                    <a:pt x="182" y="0"/>
                    <a:pt x="0" y="182"/>
                    <a:pt x="0" y="414"/>
                  </a:cubicBezTo>
                  <a:cubicBezTo>
                    <a:pt x="0" y="639"/>
                    <a:pt x="182" y="821"/>
                    <a:pt x="408" y="821"/>
                  </a:cubicBezTo>
                  <a:lnTo>
                    <a:pt x="3699" y="821"/>
                  </a:lnTo>
                  <a:cubicBezTo>
                    <a:pt x="3925" y="821"/>
                    <a:pt x="4105" y="639"/>
                    <a:pt x="4105" y="414"/>
                  </a:cubicBezTo>
                  <a:cubicBezTo>
                    <a:pt x="4105" y="182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8;p53">
              <a:extLst>
                <a:ext uri="{FF2B5EF4-FFF2-40B4-BE49-F238E27FC236}">
                  <a16:creationId xmlns:a16="http://schemas.microsoft.com/office/drawing/2014/main" id="{85804197-D5CF-2983-2AA7-F7494CC6C7BF}"/>
                </a:ext>
              </a:extLst>
            </p:cNvPr>
            <p:cNvSpPr/>
            <p:nvPr/>
          </p:nvSpPr>
          <p:spPr>
            <a:xfrm>
              <a:off x="2478410" y="3634989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39"/>
                    <a:pt x="182" y="821"/>
                    <a:pt x="408" y="821"/>
                  </a:cubicBezTo>
                  <a:lnTo>
                    <a:pt x="3699" y="821"/>
                  </a:lnTo>
                  <a:cubicBezTo>
                    <a:pt x="3925" y="821"/>
                    <a:pt x="4105" y="639"/>
                    <a:pt x="4105" y="414"/>
                  </a:cubicBezTo>
                  <a:cubicBezTo>
                    <a:pt x="4105" y="188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9;p53">
              <a:extLst>
                <a:ext uri="{FF2B5EF4-FFF2-40B4-BE49-F238E27FC236}">
                  <a16:creationId xmlns:a16="http://schemas.microsoft.com/office/drawing/2014/main" id="{11C35D3A-7A89-6D1E-E2C1-36C88361EDB3}"/>
                </a:ext>
              </a:extLst>
            </p:cNvPr>
            <p:cNvSpPr/>
            <p:nvPr/>
          </p:nvSpPr>
          <p:spPr>
            <a:xfrm>
              <a:off x="2434161" y="3634989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8"/>
                    <a:pt x="0" y="414"/>
                  </a:cubicBezTo>
                  <a:cubicBezTo>
                    <a:pt x="0" y="639"/>
                    <a:pt x="181" y="821"/>
                    <a:pt x="406" y="821"/>
                  </a:cubicBezTo>
                  <a:cubicBezTo>
                    <a:pt x="640" y="821"/>
                    <a:pt x="820" y="639"/>
                    <a:pt x="820" y="414"/>
                  </a:cubicBezTo>
                  <a:cubicBezTo>
                    <a:pt x="820" y="188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0;p53">
              <a:extLst>
                <a:ext uri="{FF2B5EF4-FFF2-40B4-BE49-F238E27FC236}">
                  <a16:creationId xmlns:a16="http://schemas.microsoft.com/office/drawing/2014/main" id="{D9DCA4B9-C429-404E-A913-989E37764723}"/>
                </a:ext>
              </a:extLst>
            </p:cNvPr>
            <p:cNvSpPr/>
            <p:nvPr/>
          </p:nvSpPr>
          <p:spPr>
            <a:xfrm>
              <a:off x="2478410" y="3679266"/>
              <a:ext cx="110718" cy="22192"/>
            </a:xfrm>
            <a:custGeom>
              <a:avLst/>
              <a:gdLst/>
              <a:ahLst/>
              <a:cxnLst/>
              <a:rect l="l" t="t" r="r" b="b"/>
              <a:pathLst>
                <a:path w="4106" h="823" extrusionOk="0">
                  <a:moveTo>
                    <a:pt x="408" y="1"/>
                  </a:moveTo>
                  <a:cubicBezTo>
                    <a:pt x="182" y="1"/>
                    <a:pt x="0" y="189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lnTo>
                    <a:pt x="3699" y="822"/>
                  </a:lnTo>
                  <a:cubicBezTo>
                    <a:pt x="3925" y="822"/>
                    <a:pt x="4105" y="640"/>
                    <a:pt x="4105" y="414"/>
                  </a:cubicBezTo>
                  <a:cubicBezTo>
                    <a:pt x="4105" y="189"/>
                    <a:pt x="3925" y="1"/>
                    <a:pt x="3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1;p53">
              <a:extLst>
                <a:ext uri="{FF2B5EF4-FFF2-40B4-BE49-F238E27FC236}">
                  <a16:creationId xmlns:a16="http://schemas.microsoft.com/office/drawing/2014/main" id="{68D66C6A-F54D-BBEC-0F10-B060E230DB59}"/>
                </a:ext>
              </a:extLst>
            </p:cNvPr>
            <p:cNvSpPr/>
            <p:nvPr/>
          </p:nvSpPr>
          <p:spPr>
            <a:xfrm>
              <a:off x="2434161" y="3679266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9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9"/>
                    <a:pt x="640" y="1"/>
                    <a:pt x="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2;p53">
              <a:extLst>
                <a:ext uri="{FF2B5EF4-FFF2-40B4-BE49-F238E27FC236}">
                  <a16:creationId xmlns:a16="http://schemas.microsoft.com/office/drawing/2014/main" id="{A4ADDABF-D3E2-DAAF-99B5-0EACB65432C2}"/>
                </a:ext>
              </a:extLst>
            </p:cNvPr>
            <p:cNvSpPr/>
            <p:nvPr/>
          </p:nvSpPr>
          <p:spPr>
            <a:xfrm>
              <a:off x="2478410" y="3723569"/>
              <a:ext cx="110718" cy="22165"/>
            </a:xfrm>
            <a:custGeom>
              <a:avLst/>
              <a:gdLst/>
              <a:ahLst/>
              <a:cxnLst/>
              <a:rect l="l" t="t" r="r" b="b"/>
              <a:pathLst>
                <a:path w="4106" h="822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lnTo>
                    <a:pt x="3699" y="822"/>
                  </a:lnTo>
                  <a:cubicBezTo>
                    <a:pt x="3925" y="822"/>
                    <a:pt x="4105" y="640"/>
                    <a:pt x="4105" y="414"/>
                  </a:cubicBezTo>
                  <a:cubicBezTo>
                    <a:pt x="4105" y="188"/>
                    <a:pt x="3925" y="0"/>
                    <a:pt x="3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3;p53">
              <a:extLst>
                <a:ext uri="{FF2B5EF4-FFF2-40B4-BE49-F238E27FC236}">
                  <a16:creationId xmlns:a16="http://schemas.microsoft.com/office/drawing/2014/main" id="{8B3E40AA-EEC5-083D-85B6-131D95C5B134}"/>
                </a:ext>
              </a:extLst>
            </p:cNvPr>
            <p:cNvSpPr/>
            <p:nvPr/>
          </p:nvSpPr>
          <p:spPr>
            <a:xfrm>
              <a:off x="2434161" y="3723569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8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8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4;p53">
              <a:extLst>
                <a:ext uri="{FF2B5EF4-FFF2-40B4-BE49-F238E27FC236}">
                  <a16:creationId xmlns:a16="http://schemas.microsoft.com/office/drawing/2014/main" id="{746CEBAE-0D7A-28EA-E5E8-D064435AF3D6}"/>
                </a:ext>
              </a:extLst>
            </p:cNvPr>
            <p:cNvSpPr/>
            <p:nvPr/>
          </p:nvSpPr>
          <p:spPr>
            <a:xfrm>
              <a:off x="2434161" y="3767819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8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8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5;p53">
              <a:extLst>
                <a:ext uri="{FF2B5EF4-FFF2-40B4-BE49-F238E27FC236}">
                  <a16:creationId xmlns:a16="http://schemas.microsoft.com/office/drawing/2014/main" id="{CFD638EE-3B3C-EFE9-BBB0-D84A52742C74}"/>
                </a:ext>
              </a:extLst>
            </p:cNvPr>
            <p:cNvSpPr/>
            <p:nvPr/>
          </p:nvSpPr>
          <p:spPr>
            <a:xfrm>
              <a:off x="2434161" y="3812095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9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40" y="822"/>
                    <a:pt x="820" y="640"/>
                    <a:pt x="820" y="414"/>
                  </a:cubicBezTo>
                  <a:cubicBezTo>
                    <a:pt x="820" y="189"/>
                    <a:pt x="640" y="1"/>
                    <a:pt x="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6;p53">
              <a:extLst>
                <a:ext uri="{FF2B5EF4-FFF2-40B4-BE49-F238E27FC236}">
                  <a16:creationId xmlns:a16="http://schemas.microsoft.com/office/drawing/2014/main" id="{CE43D27E-3D40-ADFC-C948-6F5176008FD6}"/>
                </a:ext>
              </a:extLst>
            </p:cNvPr>
            <p:cNvSpPr/>
            <p:nvPr/>
          </p:nvSpPr>
          <p:spPr>
            <a:xfrm>
              <a:off x="2434161" y="3590740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6" y="0"/>
                  </a:moveTo>
                  <a:cubicBezTo>
                    <a:pt x="181" y="0"/>
                    <a:pt x="0" y="182"/>
                    <a:pt x="0" y="414"/>
                  </a:cubicBezTo>
                  <a:cubicBezTo>
                    <a:pt x="0" y="639"/>
                    <a:pt x="181" y="821"/>
                    <a:pt x="406" y="821"/>
                  </a:cubicBezTo>
                  <a:cubicBezTo>
                    <a:pt x="640" y="821"/>
                    <a:pt x="820" y="639"/>
                    <a:pt x="820" y="414"/>
                  </a:cubicBezTo>
                  <a:cubicBezTo>
                    <a:pt x="820" y="182"/>
                    <a:pt x="640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7;p53">
              <a:extLst>
                <a:ext uri="{FF2B5EF4-FFF2-40B4-BE49-F238E27FC236}">
                  <a16:creationId xmlns:a16="http://schemas.microsoft.com/office/drawing/2014/main" id="{117C1B28-3EEA-D4E7-FB72-B97E359ADEF3}"/>
                </a:ext>
              </a:extLst>
            </p:cNvPr>
            <p:cNvSpPr/>
            <p:nvPr/>
          </p:nvSpPr>
          <p:spPr>
            <a:xfrm>
              <a:off x="2389857" y="3546436"/>
              <a:ext cx="318591" cy="377968"/>
            </a:xfrm>
            <a:custGeom>
              <a:avLst/>
              <a:gdLst/>
              <a:ahLst/>
              <a:cxnLst/>
              <a:rect l="l" t="t" r="r" b="b"/>
              <a:pathLst>
                <a:path w="11815" h="14017" extrusionOk="0">
                  <a:moveTo>
                    <a:pt x="8624" y="10185"/>
                  </a:moveTo>
                  <a:cubicBezTo>
                    <a:pt x="8925" y="10185"/>
                    <a:pt x="9170" y="10429"/>
                    <a:pt x="9170" y="10730"/>
                  </a:cubicBezTo>
                  <a:cubicBezTo>
                    <a:pt x="9170" y="11031"/>
                    <a:pt x="8925" y="11282"/>
                    <a:pt x="8624" y="11282"/>
                  </a:cubicBezTo>
                  <a:cubicBezTo>
                    <a:pt x="8317" y="11282"/>
                    <a:pt x="8074" y="11031"/>
                    <a:pt x="8074" y="10730"/>
                  </a:cubicBezTo>
                  <a:cubicBezTo>
                    <a:pt x="8074" y="10429"/>
                    <a:pt x="8317" y="10185"/>
                    <a:pt x="8624" y="10185"/>
                  </a:cubicBezTo>
                  <a:close/>
                  <a:moveTo>
                    <a:pt x="8211" y="822"/>
                  </a:moveTo>
                  <a:lnTo>
                    <a:pt x="8211" y="7747"/>
                  </a:lnTo>
                  <a:cubicBezTo>
                    <a:pt x="7747" y="7810"/>
                    <a:pt x="7308" y="7973"/>
                    <a:pt x="6932" y="8210"/>
                  </a:cubicBezTo>
                  <a:lnTo>
                    <a:pt x="3704" y="8210"/>
                  </a:lnTo>
                  <a:cubicBezTo>
                    <a:pt x="3492" y="8210"/>
                    <a:pt x="3310" y="8368"/>
                    <a:pt x="3284" y="8574"/>
                  </a:cubicBezTo>
                  <a:cubicBezTo>
                    <a:pt x="3260" y="8826"/>
                    <a:pt x="3454" y="9032"/>
                    <a:pt x="3692" y="9032"/>
                  </a:cubicBezTo>
                  <a:lnTo>
                    <a:pt x="6067" y="9032"/>
                  </a:lnTo>
                  <a:cubicBezTo>
                    <a:pt x="5885" y="9283"/>
                    <a:pt x="5742" y="9558"/>
                    <a:pt x="5641" y="9853"/>
                  </a:cubicBezTo>
                  <a:lnTo>
                    <a:pt x="3704" y="9853"/>
                  </a:lnTo>
                  <a:cubicBezTo>
                    <a:pt x="3498" y="9853"/>
                    <a:pt x="3310" y="10009"/>
                    <a:pt x="3284" y="10217"/>
                  </a:cubicBezTo>
                  <a:cubicBezTo>
                    <a:pt x="3260" y="10467"/>
                    <a:pt x="3454" y="10674"/>
                    <a:pt x="3692" y="10674"/>
                  </a:cubicBezTo>
                  <a:lnTo>
                    <a:pt x="5479" y="10674"/>
                  </a:lnTo>
                  <a:cubicBezTo>
                    <a:pt x="5479" y="10743"/>
                    <a:pt x="5471" y="10805"/>
                    <a:pt x="5471" y="10868"/>
                  </a:cubicBezTo>
                  <a:cubicBezTo>
                    <a:pt x="5471" y="11082"/>
                    <a:pt x="5497" y="11294"/>
                    <a:pt x="5535" y="11495"/>
                  </a:cubicBezTo>
                  <a:lnTo>
                    <a:pt x="822" y="11495"/>
                  </a:lnTo>
                  <a:lnTo>
                    <a:pt x="822" y="822"/>
                  </a:lnTo>
                  <a:close/>
                  <a:moveTo>
                    <a:pt x="8624" y="8543"/>
                  </a:moveTo>
                  <a:cubicBezTo>
                    <a:pt x="9903" y="8543"/>
                    <a:pt x="10950" y="9584"/>
                    <a:pt x="10950" y="10868"/>
                  </a:cubicBezTo>
                  <a:cubicBezTo>
                    <a:pt x="10950" y="11426"/>
                    <a:pt x="10750" y="11941"/>
                    <a:pt x="10417" y="12341"/>
                  </a:cubicBezTo>
                  <a:cubicBezTo>
                    <a:pt x="10304" y="12129"/>
                    <a:pt x="10148" y="11941"/>
                    <a:pt x="9960" y="11777"/>
                  </a:cubicBezTo>
                  <a:cubicBezTo>
                    <a:pt x="9879" y="11701"/>
                    <a:pt x="9784" y="11640"/>
                    <a:pt x="9697" y="11583"/>
                  </a:cubicBezTo>
                  <a:cubicBezTo>
                    <a:pt x="9879" y="11351"/>
                    <a:pt x="9991" y="11050"/>
                    <a:pt x="9991" y="10730"/>
                  </a:cubicBezTo>
                  <a:cubicBezTo>
                    <a:pt x="9991" y="9978"/>
                    <a:pt x="9376" y="9364"/>
                    <a:pt x="8624" y="9364"/>
                  </a:cubicBezTo>
                  <a:cubicBezTo>
                    <a:pt x="7866" y="9364"/>
                    <a:pt x="7252" y="9978"/>
                    <a:pt x="7252" y="10730"/>
                  </a:cubicBezTo>
                  <a:cubicBezTo>
                    <a:pt x="7252" y="11050"/>
                    <a:pt x="7365" y="11351"/>
                    <a:pt x="7553" y="11583"/>
                  </a:cubicBezTo>
                  <a:cubicBezTo>
                    <a:pt x="7458" y="11640"/>
                    <a:pt x="7365" y="11701"/>
                    <a:pt x="7284" y="11777"/>
                  </a:cubicBezTo>
                  <a:cubicBezTo>
                    <a:pt x="7096" y="11941"/>
                    <a:pt x="6946" y="12129"/>
                    <a:pt x="6825" y="12341"/>
                  </a:cubicBezTo>
                  <a:cubicBezTo>
                    <a:pt x="6494" y="11941"/>
                    <a:pt x="6293" y="11426"/>
                    <a:pt x="6293" y="10868"/>
                  </a:cubicBezTo>
                  <a:cubicBezTo>
                    <a:pt x="6293" y="9584"/>
                    <a:pt x="7340" y="8543"/>
                    <a:pt x="8624" y="8543"/>
                  </a:cubicBezTo>
                  <a:close/>
                  <a:moveTo>
                    <a:pt x="8624" y="12103"/>
                  </a:moveTo>
                  <a:cubicBezTo>
                    <a:pt x="9145" y="12103"/>
                    <a:pt x="9590" y="12422"/>
                    <a:pt x="9772" y="12893"/>
                  </a:cubicBezTo>
                  <a:cubicBezTo>
                    <a:pt x="9433" y="13087"/>
                    <a:pt x="9038" y="13194"/>
                    <a:pt x="8624" y="13194"/>
                  </a:cubicBezTo>
                  <a:cubicBezTo>
                    <a:pt x="8205" y="13194"/>
                    <a:pt x="7810" y="13087"/>
                    <a:pt x="7472" y="12893"/>
                  </a:cubicBezTo>
                  <a:cubicBezTo>
                    <a:pt x="7652" y="12422"/>
                    <a:pt x="8098" y="12103"/>
                    <a:pt x="8624" y="12103"/>
                  </a:cubicBezTo>
                  <a:close/>
                  <a:moveTo>
                    <a:pt x="408" y="1"/>
                  </a:moveTo>
                  <a:cubicBezTo>
                    <a:pt x="183" y="1"/>
                    <a:pt x="1" y="183"/>
                    <a:pt x="1" y="414"/>
                  </a:cubicBezTo>
                  <a:lnTo>
                    <a:pt x="1" y="11909"/>
                  </a:lnTo>
                  <a:cubicBezTo>
                    <a:pt x="1" y="12135"/>
                    <a:pt x="183" y="12323"/>
                    <a:pt x="408" y="12323"/>
                  </a:cubicBezTo>
                  <a:lnTo>
                    <a:pt x="5829" y="12323"/>
                  </a:lnTo>
                  <a:cubicBezTo>
                    <a:pt x="6354" y="13324"/>
                    <a:pt x="7403" y="14016"/>
                    <a:pt x="8617" y="14016"/>
                  </a:cubicBezTo>
                  <a:cubicBezTo>
                    <a:pt x="8649" y="14016"/>
                    <a:pt x="8681" y="14016"/>
                    <a:pt x="8713" y="14015"/>
                  </a:cubicBezTo>
                  <a:cubicBezTo>
                    <a:pt x="10374" y="13971"/>
                    <a:pt x="11721" y="12624"/>
                    <a:pt x="11771" y="10963"/>
                  </a:cubicBezTo>
                  <a:cubicBezTo>
                    <a:pt x="11815" y="9326"/>
                    <a:pt x="10605" y="7955"/>
                    <a:pt x="9032" y="7747"/>
                  </a:cubicBezTo>
                  <a:lnTo>
                    <a:pt x="9032" y="414"/>
                  </a:lnTo>
                  <a:cubicBezTo>
                    <a:pt x="9032" y="183"/>
                    <a:pt x="8850" y="1"/>
                    <a:pt x="8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686;p53">
            <a:extLst>
              <a:ext uri="{FF2B5EF4-FFF2-40B4-BE49-F238E27FC236}">
                <a16:creationId xmlns:a16="http://schemas.microsoft.com/office/drawing/2014/main" id="{5131AA48-2D9B-D16F-E5B1-A69C6C535558}"/>
              </a:ext>
            </a:extLst>
          </p:cNvPr>
          <p:cNvGrpSpPr/>
          <p:nvPr/>
        </p:nvGrpSpPr>
        <p:grpSpPr>
          <a:xfrm>
            <a:off x="7390865" y="3782115"/>
            <a:ext cx="377861" cy="377888"/>
            <a:chOff x="7221392" y="1710632"/>
            <a:chExt cx="377861" cy="377888"/>
          </a:xfrm>
        </p:grpSpPr>
        <p:sp>
          <p:nvSpPr>
            <p:cNvPr id="40" name="Google Shape;687;p53">
              <a:extLst>
                <a:ext uri="{FF2B5EF4-FFF2-40B4-BE49-F238E27FC236}">
                  <a16:creationId xmlns:a16="http://schemas.microsoft.com/office/drawing/2014/main" id="{EE8E0C2A-DF3F-FF2A-B236-BE8E3BE87AF7}"/>
                </a:ext>
              </a:extLst>
            </p:cNvPr>
            <p:cNvSpPr/>
            <p:nvPr/>
          </p:nvSpPr>
          <p:spPr>
            <a:xfrm>
              <a:off x="7221392" y="1710632"/>
              <a:ext cx="377861" cy="184575"/>
            </a:xfrm>
            <a:custGeom>
              <a:avLst/>
              <a:gdLst/>
              <a:ahLst/>
              <a:cxnLst/>
              <a:rect l="l" t="t" r="r" b="b"/>
              <a:pathLst>
                <a:path w="14013" h="6845" extrusionOk="0">
                  <a:moveTo>
                    <a:pt x="11004" y="2188"/>
                  </a:moveTo>
                  <a:lnTo>
                    <a:pt x="11004" y="4650"/>
                  </a:lnTo>
                  <a:lnTo>
                    <a:pt x="10128" y="4650"/>
                  </a:lnTo>
                  <a:lnTo>
                    <a:pt x="10128" y="2188"/>
                  </a:lnTo>
                  <a:close/>
                  <a:moveTo>
                    <a:pt x="13193" y="1335"/>
                  </a:moveTo>
                  <a:lnTo>
                    <a:pt x="13193" y="5477"/>
                  </a:lnTo>
                  <a:lnTo>
                    <a:pt x="11826" y="4794"/>
                  </a:lnTo>
                  <a:lnTo>
                    <a:pt x="11826" y="2018"/>
                  </a:lnTo>
                  <a:lnTo>
                    <a:pt x="13193" y="1335"/>
                  </a:lnTo>
                  <a:close/>
                  <a:moveTo>
                    <a:pt x="8899" y="820"/>
                  </a:moveTo>
                  <a:cubicBezTo>
                    <a:pt x="9124" y="820"/>
                    <a:pt x="9306" y="1002"/>
                    <a:pt x="9306" y="1228"/>
                  </a:cubicBezTo>
                  <a:lnTo>
                    <a:pt x="9306" y="5610"/>
                  </a:lnTo>
                  <a:cubicBezTo>
                    <a:pt x="9306" y="5835"/>
                    <a:pt x="9124" y="6023"/>
                    <a:pt x="8899" y="6023"/>
                  </a:cubicBezTo>
                  <a:lnTo>
                    <a:pt x="1235" y="6023"/>
                  </a:lnTo>
                  <a:cubicBezTo>
                    <a:pt x="1009" y="6023"/>
                    <a:pt x="821" y="5835"/>
                    <a:pt x="821" y="5610"/>
                  </a:cubicBezTo>
                  <a:lnTo>
                    <a:pt x="821" y="1228"/>
                  </a:lnTo>
                  <a:cubicBezTo>
                    <a:pt x="821" y="1002"/>
                    <a:pt x="1009" y="820"/>
                    <a:pt x="1235" y="820"/>
                  </a:cubicBezTo>
                  <a:close/>
                  <a:moveTo>
                    <a:pt x="1235" y="1"/>
                  </a:moveTo>
                  <a:cubicBezTo>
                    <a:pt x="551" y="1"/>
                    <a:pt x="0" y="551"/>
                    <a:pt x="0" y="1228"/>
                  </a:cubicBezTo>
                  <a:lnTo>
                    <a:pt x="0" y="5610"/>
                  </a:lnTo>
                  <a:cubicBezTo>
                    <a:pt x="0" y="6293"/>
                    <a:pt x="551" y="6845"/>
                    <a:pt x="1235" y="6845"/>
                  </a:cubicBezTo>
                  <a:lnTo>
                    <a:pt x="8899" y="6845"/>
                  </a:lnTo>
                  <a:cubicBezTo>
                    <a:pt x="9575" y="6845"/>
                    <a:pt x="10128" y="6293"/>
                    <a:pt x="10128" y="5610"/>
                  </a:cubicBezTo>
                  <a:lnTo>
                    <a:pt x="10128" y="5471"/>
                  </a:lnTo>
                  <a:lnTo>
                    <a:pt x="11319" y="5471"/>
                  </a:lnTo>
                  <a:lnTo>
                    <a:pt x="13425" y="6524"/>
                  </a:lnTo>
                  <a:cubicBezTo>
                    <a:pt x="13480" y="6556"/>
                    <a:pt x="13543" y="6568"/>
                    <a:pt x="13607" y="6568"/>
                  </a:cubicBezTo>
                  <a:cubicBezTo>
                    <a:pt x="13725" y="6568"/>
                    <a:pt x="13850" y="6512"/>
                    <a:pt x="13932" y="6405"/>
                  </a:cubicBezTo>
                  <a:cubicBezTo>
                    <a:pt x="13989" y="6330"/>
                    <a:pt x="14013" y="6243"/>
                    <a:pt x="14013" y="6148"/>
                  </a:cubicBezTo>
                  <a:lnTo>
                    <a:pt x="14013" y="690"/>
                  </a:lnTo>
                  <a:cubicBezTo>
                    <a:pt x="14013" y="589"/>
                    <a:pt x="13983" y="495"/>
                    <a:pt x="13920" y="420"/>
                  </a:cubicBezTo>
                  <a:cubicBezTo>
                    <a:pt x="13838" y="322"/>
                    <a:pt x="13720" y="272"/>
                    <a:pt x="13604" y="272"/>
                  </a:cubicBezTo>
                  <a:cubicBezTo>
                    <a:pt x="13542" y="272"/>
                    <a:pt x="13481" y="285"/>
                    <a:pt x="13425" y="313"/>
                  </a:cubicBezTo>
                  <a:lnTo>
                    <a:pt x="11319" y="1366"/>
                  </a:lnTo>
                  <a:lnTo>
                    <a:pt x="10128" y="1366"/>
                  </a:lnTo>
                  <a:lnTo>
                    <a:pt x="10128" y="1228"/>
                  </a:lnTo>
                  <a:cubicBezTo>
                    <a:pt x="10128" y="551"/>
                    <a:pt x="9575" y="1"/>
                    <a:pt x="8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8;p53">
              <a:extLst>
                <a:ext uri="{FF2B5EF4-FFF2-40B4-BE49-F238E27FC236}">
                  <a16:creationId xmlns:a16="http://schemas.microsoft.com/office/drawing/2014/main" id="{866CAD22-3335-30CC-E40D-4F1E7CAFB264}"/>
                </a:ext>
              </a:extLst>
            </p:cNvPr>
            <p:cNvSpPr/>
            <p:nvPr/>
          </p:nvSpPr>
          <p:spPr>
            <a:xfrm>
              <a:off x="7269363" y="1765560"/>
              <a:ext cx="35513" cy="73911"/>
            </a:xfrm>
            <a:custGeom>
              <a:avLst/>
              <a:gdLst/>
              <a:ahLst/>
              <a:cxnLst/>
              <a:rect l="l" t="t" r="r" b="b"/>
              <a:pathLst>
                <a:path w="1317" h="2741" extrusionOk="0">
                  <a:moveTo>
                    <a:pt x="276" y="0"/>
                  </a:moveTo>
                  <a:cubicBezTo>
                    <a:pt x="125" y="0"/>
                    <a:pt x="0" y="125"/>
                    <a:pt x="0" y="276"/>
                  </a:cubicBezTo>
                  <a:lnTo>
                    <a:pt x="0" y="2463"/>
                  </a:lnTo>
                  <a:cubicBezTo>
                    <a:pt x="0" y="2595"/>
                    <a:pt x="95" y="2708"/>
                    <a:pt x="226" y="2732"/>
                  </a:cubicBezTo>
                  <a:cubicBezTo>
                    <a:pt x="302" y="2739"/>
                    <a:pt x="442" y="2741"/>
                    <a:pt x="601" y="2741"/>
                  </a:cubicBezTo>
                  <a:cubicBezTo>
                    <a:pt x="743" y="2741"/>
                    <a:pt x="900" y="2739"/>
                    <a:pt x="1041" y="2739"/>
                  </a:cubicBezTo>
                  <a:cubicBezTo>
                    <a:pt x="1198" y="2732"/>
                    <a:pt x="1317" y="2613"/>
                    <a:pt x="1317" y="2463"/>
                  </a:cubicBezTo>
                  <a:cubicBezTo>
                    <a:pt x="1317" y="2312"/>
                    <a:pt x="1192" y="2187"/>
                    <a:pt x="1041" y="2187"/>
                  </a:cubicBezTo>
                  <a:cubicBezTo>
                    <a:pt x="871" y="2187"/>
                    <a:pt x="689" y="2193"/>
                    <a:pt x="546" y="2193"/>
                  </a:cubicBezTo>
                  <a:lnTo>
                    <a:pt x="546" y="276"/>
                  </a:lnTo>
                  <a:cubicBezTo>
                    <a:pt x="546" y="125"/>
                    <a:pt x="426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53">
              <a:extLst>
                <a:ext uri="{FF2B5EF4-FFF2-40B4-BE49-F238E27FC236}">
                  <a16:creationId xmlns:a16="http://schemas.microsoft.com/office/drawing/2014/main" id="{C945BA8C-0B51-8771-CBE4-15B943356795}"/>
                </a:ext>
              </a:extLst>
            </p:cNvPr>
            <p:cNvSpPr/>
            <p:nvPr/>
          </p:nvSpPr>
          <p:spPr>
            <a:xfrm>
              <a:off x="7315149" y="1765641"/>
              <a:ext cx="14750" cy="73695"/>
            </a:xfrm>
            <a:custGeom>
              <a:avLst/>
              <a:gdLst/>
              <a:ahLst/>
              <a:cxnLst/>
              <a:rect l="l" t="t" r="r" b="b"/>
              <a:pathLst>
                <a:path w="547" h="2733" extrusionOk="0">
                  <a:moveTo>
                    <a:pt x="274" y="0"/>
                  </a:moveTo>
                  <a:cubicBezTo>
                    <a:pt x="261" y="0"/>
                    <a:pt x="247" y="1"/>
                    <a:pt x="232" y="3"/>
                  </a:cubicBezTo>
                  <a:cubicBezTo>
                    <a:pt x="95" y="21"/>
                    <a:pt x="1" y="142"/>
                    <a:pt x="1" y="279"/>
                  </a:cubicBezTo>
                  <a:lnTo>
                    <a:pt x="1" y="2454"/>
                  </a:lnTo>
                  <a:cubicBezTo>
                    <a:pt x="1" y="2592"/>
                    <a:pt x="95" y="2711"/>
                    <a:pt x="232" y="2729"/>
                  </a:cubicBezTo>
                  <a:cubicBezTo>
                    <a:pt x="247" y="2731"/>
                    <a:pt x="261" y="2732"/>
                    <a:pt x="275" y="2732"/>
                  </a:cubicBezTo>
                  <a:cubicBezTo>
                    <a:pt x="426" y="2732"/>
                    <a:pt x="547" y="2610"/>
                    <a:pt x="547" y="2460"/>
                  </a:cubicBezTo>
                  <a:lnTo>
                    <a:pt x="547" y="273"/>
                  </a:lnTo>
                  <a:cubicBezTo>
                    <a:pt x="547" y="124"/>
                    <a:pt x="42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53">
              <a:extLst>
                <a:ext uri="{FF2B5EF4-FFF2-40B4-BE49-F238E27FC236}">
                  <a16:creationId xmlns:a16="http://schemas.microsoft.com/office/drawing/2014/main" id="{A9514B86-7393-6D79-3FC0-3A06C13EED0F}"/>
                </a:ext>
              </a:extLst>
            </p:cNvPr>
            <p:cNvSpPr/>
            <p:nvPr/>
          </p:nvSpPr>
          <p:spPr>
            <a:xfrm>
              <a:off x="7406777" y="1765883"/>
              <a:ext cx="40070" cy="73884"/>
            </a:xfrm>
            <a:custGeom>
              <a:avLst/>
              <a:gdLst/>
              <a:ahLst/>
              <a:cxnLst/>
              <a:rect l="l" t="t" r="r" b="b"/>
              <a:pathLst>
                <a:path w="1486" h="2740" extrusionOk="0">
                  <a:moveTo>
                    <a:pt x="270" y="0"/>
                  </a:moveTo>
                  <a:cubicBezTo>
                    <a:pt x="119" y="0"/>
                    <a:pt x="1" y="125"/>
                    <a:pt x="1" y="276"/>
                  </a:cubicBezTo>
                  <a:lnTo>
                    <a:pt x="1" y="2464"/>
                  </a:lnTo>
                  <a:cubicBezTo>
                    <a:pt x="1" y="2621"/>
                    <a:pt x="119" y="2739"/>
                    <a:pt x="270" y="2739"/>
                  </a:cubicBezTo>
                  <a:lnTo>
                    <a:pt x="1184" y="2739"/>
                  </a:lnTo>
                  <a:cubicBezTo>
                    <a:pt x="1323" y="2739"/>
                    <a:pt x="1442" y="2645"/>
                    <a:pt x="1467" y="2508"/>
                  </a:cubicBezTo>
                  <a:cubicBezTo>
                    <a:pt x="1485" y="2338"/>
                    <a:pt x="1360" y="2193"/>
                    <a:pt x="1190" y="2193"/>
                  </a:cubicBezTo>
                  <a:lnTo>
                    <a:pt x="545" y="2193"/>
                  </a:lnTo>
                  <a:lnTo>
                    <a:pt x="545" y="1643"/>
                  </a:lnTo>
                  <a:lnTo>
                    <a:pt x="1115" y="1643"/>
                  </a:lnTo>
                  <a:cubicBezTo>
                    <a:pt x="1253" y="1643"/>
                    <a:pt x="1378" y="1548"/>
                    <a:pt x="1398" y="1411"/>
                  </a:cubicBezTo>
                  <a:cubicBezTo>
                    <a:pt x="1422" y="1241"/>
                    <a:pt x="1291" y="1097"/>
                    <a:pt x="1129" y="1097"/>
                  </a:cubicBezTo>
                  <a:lnTo>
                    <a:pt x="545" y="1097"/>
                  </a:lnTo>
                  <a:lnTo>
                    <a:pt x="545" y="552"/>
                  </a:lnTo>
                  <a:lnTo>
                    <a:pt x="1184" y="552"/>
                  </a:lnTo>
                  <a:cubicBezTo>
                    <a:pt x="1323" y="552"/>
                    <a:pt x="1442" y="452"/>
                    <a:pt x="1467" y="313"/>
                  </a:cubicBezTo>
                  <a:cubicBezTo>
                    <a:pt x="1485" y="145"/>
                    <a:pt x="1360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1;p53">
              <a:extLst>
                <a:ext uri="{FF2B5EF4-FFF2-40B4-BE49-F238E27FC236}">
                  <a16:creationId xmlns:a16="http://schemas.microsoft.com/office/drawing/2014/main" id="{53A70C02-7B2B-F2A9-4DE3-288A3FB96924}"/>
                </a:ext>
              </a:extLst>
            </p:cNvPr>
            <p:cNvSpPr/>
            <p:nvPr/>
          </p:nvSpPr>
          <p:spPr>
            <a:xfrm>
              <a:off x="7339175" y="1765964"/>
              <a:ext cx="58676" cy="73803"/>
            </a:xfrm>
            <a:custGeom>
              <a:avLst/>
              <a:gdLst/>
              <a:ahLst/>
              <a:cxnLst/>
              <a:rect l="l" t="t" r="r" b="b"/>
              <a:pathLst>
                <a:path w="2176" h="2737" extrusionOk="0">
                  <a:moveTo>
                    <a:pt x="312" y="1"/>
                  </a:moveTo>
                  <a:cubicBezTo>
                    <a:pt x="282" y="1"/>
                    <a:pt x="250" y="6"/>
                    <a:pt x="220" y="17"/>
                  </a:cubicBezTo>
                  <a:cubicBezTo>
                    <a:pt x="75" y="66"/>
                    <a:pt x="0" y="223"/>
                    <a:pt x="50" y="361"/>
                  </a:cubicBezTo>
                  <a:lnTo>
                    <a:pt x="802" y="2523"/>
                  </a:lnTo>
                  <a:cubicBezTo>
                    <a:pt x="845" y="2649"/>
                    <a:pt x="966" y="2736"/>
                    <a:pt x="1103" y="2736"/>
                  </a:cubicBezTo>
                  <a:lnTo>
                    <a:pt x="1109" y="2736"/>
                  </a:lnTo>
                  <a:cubicBezTo>
                    <a:pt x="1241" y="2736"/>
                    <a:pt x="1366" y="2649"/>
                    <a:pt x="1409" y="2517"/>
                  </a:cubicBezTo>
                  <a:lnTo>
                    <a:pt x="2124" y="361"/>
                  </a:lnTo>
                  <a:cubicBezTo>
                    <a:pt x="2175" y="223"/>
                    <a:pt x="2094" y="66"/>
                    <a:pt x="1955" y="17"/>
                  </a:cubicBezTo>
                  <a:cubicBezTo>
                    <a:pt x="1927" y="8"/>
                    <a:pt x="1899" y="4"/>
                    <a:pt x="1870" y="4"/>
                  </a:cubicBezTo>
                  <a:cubicBezTo>
                    <a:pt x="1754" y="4"/>
                    <a:pt x="1645" y="75"/>
                    <a:pt x="1605" y="191"/>
                  </a:cubicBezTo>
                  <a:lnTo>
                    <a:pt x="1097" y="1715"/>
                  </a:lnTo>
                  <a:lnTo>
                    <a:pt x="570" y="185"/>
                  </a:lnTo>
                  <a:cubicBezTo>
                    <a:pt x="531" y="72"/>
                    <a:pt x="426" y="1"/>
                    <a:pt x="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2;p53">
              <a:extLst>
                <a:ext uri="{FF2B5EF4-FFF2-40B4-BE49-F238E27FC236}">
                  <a16:creationId xmlns:a16="http://schemas.microsoft.com/office/drawing/2014/main" id="{9BDF34C8-9EF4-22A0-ABBC-AE2FE9659010}"/>
                </a:ext>
              </a:extLst>
            </p:cNvPr>
            <p:cNvSpPr/>
            <p:nvPr/>
          </p:nvSpPr>
          <p:spPr>
            <a:xfrm>
              <a:off x="7266478" y="1918775"/>
              <a:ext cx="287851" cy="169745"/>
            </a:xfrm>
            <a:custGeom>
              <a:avLst/>
              <a:gdLst/>
              <a:ahLst/>
              <a:cxnLst/>
              <a:rect l="l" t="t" r="r" b="b"/>
              <a:pathLst>
                <a:path w="10675" h="6295" extrusionOk="0">
                  <a:moveTo>
                    <a:pt x="8162" y="821"/>
                  </a:moveTo>
                  <a:cubicBezTo>
                    <a:pt x="8371" y="821"/>
                    <a:pt x="8557" y="948"/>
                    <a:pt x="8638" y="1143"/>
                  </a:cubicBezTo>
                  <a:lnTo>
                    <a:pt x="9684" y="3775"/>
                  </a:lnTo>
                  <a:cubicBezTo>
                    <a:pt x="9797" y="4064"/>
                    <a:pt x="9853" y="4358"/>
                    <a:pt x="9853" y="4665"/>
                  </a:cubicBezTo>
                  <a:cubicBezTo>
                    <a:pt x="9853" y="5111"/>
                    <a:pt x="9490" y="5473"/>
                    <a:pt x="9045" y="5473"/>
                  </a:cubicBezTo>
                  <a:cubicBezTo>
                    <a:pt x="8863" y="5473"/>
                    <a:pt x="8687" y="5411"/>
                    <a:pt x="8543" y="5299"/>
                  </a:cubicBezTo>
                  <a:lnTo>
                    <a:pt x="6957" y="4058"/>
                  </a:lnTo>
                  <a:cubicBezTo>
                    <a:pt x="6888" y="4000"/>
                    <a:pt x="6795" y="3969"/>
                    <a:pt x="6708" y="3969"/>
                  </a:cubicBezTo>
                  <a:lnTo>
                    <a:pt x="3969" y="3969"/>
                  </a:lnTo>
                  <a:cubicBezTo>
                    <a:pt x="3874" y="3969"/>
                    <a:pt x="3787" y="4000"/>
                    <a:pt x="3711" y="4058"/>
                  </a:cubicBezTo>
                  <a:lnTo>
                    <a:pt x="2132" y="5299"/>
                  </a:lnTo>
                  <a:cubicBezTo>
                    <a:pt x="1988" y="5411"/>
                    <a:pt x="1812" y="5473"/>
                    <a:pt x="1631" y="5473"/>
                  </a:cubicBezTo>
                  <a:cubicBezTo>
                    <a:pt x="1186" y="5473"/>
                    <a:pt x="822" y="5111"/>
                    <a:pt x="822" y="4665"/>
                  </a:cubicBezTo>
                  <a:cubicBezTo>
                    <a:pt x="822" y="4358"/>
                    <a:pt x="879" y="4064"/>
                    <a:pt x="992" y="3775"/>
                  </a:cubicBezTo>
                  <a:lnTo>
                    <a:pt x="2037" y="1143"/>
                  </a:lnTo>
                  <a:cubicBezTo>
                    <a:pt x="2113" y="948"/>
                    <a:pt x="2298" y="821"/>
                    <a:pt x="2513" y="821"/>
                  </a:cubicBezTo>
                  <a:cubicBezTo>
                    <a:pt x="2532" y="821"/>
                    <a:pt x="2551" y="822"/>
                    <a:pt x="2571" y="824"/>
                  </a:cubicBezTo>
                  <a:cubicBezTo>
                    <a:pt x="2734" y="842"/>
                    <a:pt x="2878" y="937"/>
                    <a:pt x="2959" y="1081"/>
                  </a:cubicBezTo>
                  <a:lnTo>
                    <a:pt x="3098" y="1307"/>
                  </a:lnTo>
                  <a:cubicBezTo>
                    <a:pt x="3173" y="1431"/>
                    <a:pt x="3304" y="1507"/>
                    <a:pt x="3448" y="1507"/>
                  </a:cubicBezTo>
                  <a:lnTo>
                    <a:pt x="7227" y="1507"/>
                  </a:lnTo>
                  <a:cubicBezTo>
                    <a:pt x="7371" y="1507"/>
                    <a:pt x="7503" y="1431"/>
                    <a:pt x="7579" y="1307"/>
                  </a:cubicBezTo>
                  <a:lnTo>
                    <a:pt x="7709" y="1081"/>
                  </a:lnTo>
                  <a:cubicBezTo>
                    <a:pt x="7798" y="937"/>
                    <a:pt x="7941" y="842"/>
                    <a:pt x="8105" y="824"/>
                  </a:cubicBezTo>
                  <a:cubicBezTo>
                    <a:pt x="8124" y="822"/>
                    <a:pt x="8143" y="821"/>
                    <a:pt x="8162" y="821"/>
                  </a:cubicBezTo>
                  <a:close/>
                  <a:moveTo>
                    <a:pt x="2509" y="0"/>
                  </a:moveTo>
                  <a:cubicBezTo>
                    <a:pt x="1963" y="0"/>
                    <a:pt x="1478" y="332"/>
                    <a:pt x="1273" y="842"/>
                  </a:cubicBezTo>
                  <a:lnTo>
                    <a:pt x="226" y="3474"/>
                  </a:lnTo>
                  <a:cubicBezTo>
                    <a:pt x="76" y="3856"/>
                    <a:pt x="1" y="4252"/>
                    <a:pt x="1" y="4665"/>
                  </a:cubicBezTo>
                  <a:cubicBezTo>
                    <a:pt x="1" y="5562"/>
                    <a:pt x="729" y="6294"/>
                    <a:pt x="1631" y="6294"/>
                  </a:cubicBezTo>
                  <a:cubicBezTo>
                    <a:pt x="1994" y="6294"/>
                    <a:pt x="2352" y="6169"/>
                    <a:pt x="2639" y="5944"/>
                  </a:cubicBezTo>
                  <a:lnTo>
                    <a:pt x="4113" y="4790"/>
                  </a:lnTo>
                  <a:lnTo>
                    <a:pt x="6563" y="4790"/>
                  </a:lnTo>
                  <a:lnTo>
                    <a:pt x="8024" y="5932"/>
                  </a:lnTo>
                  <a:cubicBezTo>
                    <a:pt x="8261" y="6120"/>
                    <a:pt x="8543" y="6245"/>
                    <a:pt x="8844" y="6282"/>
                  </a:cubicBezTo>
                  <a:cubicBezTo>
                    <a:pt x="8912" y="6290"/>
                    <a:pt x="8979" y="6294"/>
                    <a:pt x="9045" y="6294"/>
                  </a:cubicBezTo>
                  <a:cubicBezTo>
                    <a:pt x="9946" y="6294"/>
                    <a:pt x="10674" y="5565"/>
                    <a:pt x="10674" y="4665"/>
                  </a:cubicBezTo>
                  <a:cubicBezTo>
                    <a:pt x="10674" y="4252"/>
                    <a:pt x="10599" y="3856"/>
                    <a:pt x="10449" y="3474"/>
                  </a:cubicBezTo>
                  <a:lnTo>
                    <a:pt x="9396" y="842"/>
                  </a:lnTo>
                  <a:cubicBezTo>
                    <a:pt x="9198" y="332"/>
                    <a:pt x="8713" y="0"/>
                    <a:pt x="8166" y="0"/>
                  </a:cubicBezTo>
                  <a:cubicBezTo>
                    <a:pt x="8141" y="0"/>
                    <a:pt x="8116" y="1"/>
                    <a:pt x="8092" y="2"/>
                  </a:cubicBezTo>
                  <a:cubicBezTo>
                    <a:pt x="7640" y="21"/>
                    <a:pt x="7234" y="278"/>
                    <a:pt x="7009" y="660"/>
                  </a:cubicBezTo>
                  <a:lnTo>
                    <a:pt x="6995" y="685"/>
                  </a:lnTo>
                  <a:lnTo>
                    <a:pt x="3680" y="685"/>
                  </a:lnTo>
                  <a:lnTo>
                    <a:pt x="3668" y="660"/>
                  </a:lnTo>
                  <a:cubicBezTo>
                    <a:pt x="3436" y="278"/>
                    <a:pt x="3035" y="21"/>
                    <a:pt x="2583" y="2"/>
                  </a:cubicBezTo>
                  <a:cubicBezTo>
                    <a:pt x="2558" y="1"/>
                    <a:pt x="2534" y="0"/>
                    <a:pt x="2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3;p53">
              <a:extLst>
                <a:ext uri="{FF2B5EF4-FFF2-40B4-BE49-F238E27FC236}">
                  <a16:creationId xmlns:a16="http://schemas.microsoft.com/office/drawing/2014/main" id="{E4EEB366-10F6-3B0D-786D-B586F800F986}"/>
                </a:ext>
              </a:extLst>
            </p:cNvPr>
            <p:cNvSpPr/>
            <p:nvPr/>
          </p:nvSpPr>
          <p:spPr>
            <a:xfrm>
              <a:off x="7465749" y="1981010"/>
              <a:ext cx="22165" cy="22327"/>
            </a:xfrm>
            <a:custGeom>
              <a:avLst/>
              <a:gdLst/>
              <a:ahLst/>
              <a:cxnLst/>
              <a:rect l="l" t="t" r="r" b="b"/>
              <a:pathLst>
                <a:path w="822" h="828" extrusionOk="0">
                  <a:moveTo>
                    <a:pt x="408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8"/>
                    <a:pt x="408" y="828"/>
                  </a:cubicBezTo>
                  <a:cubicBezTo>
                    <a:pt x="640" y="828"/>
                    <a:pt x="822" y="640"/>
                    <a:pt x="822" y="414"/>
                  </a:cubicBezTo>
                  <a:cubicBezTo>
                    <a:pt x="822" y="188"/>
                    <a:pt x="640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4;p53">
              <a:extLst>
                <a:ext uri="{FF2B5EF4-FFF2-40B4-BE49-F238E27FC236}">
                  <a16:creationId xmlns:a16="http://schemas.microsoft.com/office/drawing/2014/main" id="{86D1B614-A2EE-6B3D-DB7E-BCFE4EA75044}"/>
                </a:ext>
              </a:extLst>
            </p:cNvPr>
            <p:cNvSpPr/>
            <p:nvPr/>
          </p:nvSpPr>
          <p:spPr>
            <a:xfrm>
              <a:off x="7421472" y="1981010"/>
              <a:ext cx="22165" cy="22327"/>
            </a:xfrm>
            <a:custGeom>
              <a:avLst/>
              <a:gdLst/>
              <a:ahLst/>
              <a:cxnLst/>
              <a:rect l="l" t="t" r="r" b="b"/>
              <a:pathLst>
                <a:path w="822" h="828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40"/>
                    <a:pt x="182" y="828"/>
                    <a:pt x="408" y="828"/>
                  </a:cubicBezTo>
                  <a:cubicBezTo>
                    <a:pt x="639" y="828"/>
                    <a:pt x="821" y="640"/>
                    <a:pt x="821" y="414"/>
                  </a:cubicBezTo>
                  <a:cubicBezTo>
                    <a:pt x="821" y="188"/>
                    <a:pt x="639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5;p53">
              <a:extLst>
                <a:ext uri="{FF2B5EF4-FFF2-40B4-BE49-F238E27FC236}">
                  <a16:creationId xmlns:a16="http://schemas.microsoft.com/office/drawing/2014/main" id="{715F5953-C14C-FFB9-7FB2-BEA7B37FAE07}"/>
                </a:ext>
              </a:extLst>
            </p:cNvPr>
            <p:cNvSpPr/>
            <p:nvPr/>
          </p:nvSpPr>
          <p:spPr>
            <a:xfrm>
              <a:off x="7332218" y="1981522"/>
              <a:ext cx="60402" cy="22192"/>
            </a:xfrm>
            <a:custGeom>
              <a:avLst/>
              <a:gdLst/>
              <a:ahLst/>
              <a:cxnLst/>
              <a:rect l="l" t="t" r="r" b="b"/>
              <a:pathLst>
                <a:path w="2240" h="823" extrusionOk="0">
                  <a:moveTo>
                    <a:pt x="446" y="1"/>
                  </a:moveTo>
                  <a:cubicBezTo>
                    <a:pt x="233" y="1"/>
                    <a:pt x="51" y="151"/>
                    <a:pt x="26" y="363"/>
                  </a:cubicBezTo>
                  <a:cubicBezTo>
                    <a:pt x="1" y="609"/>
                    <a:pt x="195" y="822"/>
                    <a:pt x="434" y="822"/>
                  </a:cubicBezTo>
                  <a:lnTo>
                    <a:pt x="1794" y="822"/>
                  </a:lnTo>
                  <a:cubicBezTo>
                    <a:pt x="2006" y="822"/>
                    <a:pt x="2188" y="664"/>
                    <a:pt x="2213" y="458"/>
                  </a:cubicBezTo>
                  <a:cubicBezTo>
                    <a:pt x="2239" y="207"/>
                    <a:pt x="2044" y="1"/>
                    <a:pt x="1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787;p53">
            <a:extLst>
              <a:ext uri="{FF2B5EF4-FFF2-40B4-BE49-F238E27FC236}">
                <a16:creationId xmlns:a16="http://schemas.microsoft.com/office/drawing/2014/main" id="{B811906B-8CC2-8648-84D6-CEBF477C38FD}"/>
              </a:ext>
            </a:extLst>
          </p:cNvPr>
          <p:cNvGrpSpPr/>
          <p:nvPr/>
        </p:nvGrpSpPr>
        <p:grpSpPr>
          <a:xfrm>
            <a:off x="11490233" y="3800039"/>
            <a:ext cx="377888" cy="378022"/>
            <a:chOff x="4779523" y="1709796"/>
            <a:chExt cx="377888" cy="378022"/>
          </a:xfrm>
        </p:grpSpPr>
        <p:sp>
          <p:nvSpPr>
            <p:cNvPr id="50" name="Google Shape;788;p53">
              <a:extLst>
                <a:ext uri="{FF2B5EF4-FFF2-40B4-BE49-F238E27FC236}">
                  <a16:creationId xmlns:a16="http://schemas.microsoft.com/office/drawing/2014/main" id="{D5471A65-3094-4461-6823-50CC5CBCE856}"/>
                </a:ext>
              </a:extLst>
            </p:cNvPr>
            <p:cNvSpPr/>
            <p:nvPr/>
          </p:nvSpPr>
          <p:spPr>
            <a:xfrm>
              <a:off x="4779523" y="1709796"/>
              <a:ext cx="377888" cy="378022"/>
            </a:xfrm>
            <a:custGeom>
              <a:avLst/>
              <a:gdLst/>
              <a:ahLst/>
              <a:cxnLst/>
              <a:rect l="l" t="t" r="r" b="b"/>
              <a:pathLst>
                <a:path w="14014" h="14019" extrusionOk="0">
                  <a:moveTo>
                    <a:pt x="12509" y="821"/>
                  </a:moveTo>
                  <a:cubicBezTo>
                    <a:pt x="12885" y="821"/>
                    <a:pt x="13192" y="1128"/>
                    <a:pt x="13192" y="1510"/>
                  </a:cubicBezTo>
                  <a:lnTo>
                    <a:pt x="13192" y="7258"/>
                  </a:lnTo>
                  <a:cubicBezTo>
                    <a:pt x="13192" y="7634"/>
                    <a:pt x="12885" y="7940"/>
                    <a:pt x="12509" y="7940"/>
                  </a:cubicBezTo>
                  <a:lnTo>
                    <a:pt x="10290" y="7940"/>
                  </a:lnTo>
                  <a:cubicBezTo>
                    <a:pt x="10065" y="7940"/>
                    <a:pt x="9883" y="8122"/>
                    <a:pt x="9883" y="8354"/>
                  </a:cubicBezTo>
                  <a:lnTo>
                    <a:pt x="9883" y="8999"/>
                  </a:lnTo>
                  <a:lnTo>
                    <a:pt x="8943" y="8059"/>
                  </a:lnTo>
                  <a:cubicBezTo>
                    <a:pt x="8861" y="7984"/>
                    <a:pt x="8762" y="7940"/>
                    <a:pt x="8649" y="7940"/>
                  </a:cubicBezTo>
                  <a:lnTo>
                    <a:pt x="3146" y="7940"/>
                  </a:lnTo>
                  <a:cubicBezTo>
                    <a:pt x="2770" y="7940"/>
                    <a:pt x="2463" y="7634"/>
                    <a:pt x="2463" y="7258"/>
                  </a:cubicBezTo>
                  <a:lnTo>
                    <a:pt x="2463" y="1510"/>
                  </a:lnTo>
                  <a:cubicBezTo>
                    <a:pt x="2463" y="1128"/>
                    <a:pt x="2770" y="821"/>
                    <a:pt x="3146" y="821"/>
                  </a:cubicBezTo>
                  <a:close/>
                  <a:moveTo>
                    <a:pt x="1642" y="5259"/>
                  </a:moveTo>
                  <a:lnTo>
                    <a:pt x="1642" y="7940"/>
                  </a:lnTo>
                  <a:cubicBezTo>
                    <a:pt x="1642" y="8392"/>
                    <a:pt x="2012" y="8762"/>
                    <a:pt x="2463" y="8762"/>
                  </a:cubicBezTo>
                  <a:lnTo>
                    <a:pt x="8479" y="8762"/>
                  </a:lnTo>
                  <a:lnTo>
                    <a:pt x="10003" y="10284"/>
                  </a:lnTo>
                  <a:cubicBezTo>
                    <a:pt x="10086" y="10367"/>
                    <a:pt x="10189" y="10404"/>
                    <a:pt x="10289" y="10404"/>
                  </a:cubicBezTo>
                  <a:cubicBezTo>
                    <a:pt x="10500" y="10404"/>
                    <a:pt x="10704" y="10242"/>
                    <a:pt x="10704" y="9997"/>
                  </a:cubicBezTo>
                  <a:lnTo>
                    <a:pt x="10704" y="8762"/>
                  </a:lnTo>
                  <a:lnTo>
                    <a:pt x="11551" y="8762"/>
                  </a:lnTo>
                  <a:lnTo>
                    <a:pt x="11551" y="10868"/>
                  </a:lnTo>
                  <a:cubicBezTo>
                    <a:pt x="11551" y="11250"/>
                    <a:pt x="11244" y="11556"/>
                    <a:pt x="10868" y="11556"/>
                  </a:cubicBezTo>
                  <a:lnTo>
                    <a:pt x="5364" y="11556"/>
                  </a:lnTo>
                  <a:cubicBezTo>
                    <a:pt x="5258" y="11556"/>
                    <a:pt x="5152" y="11594"/>
                    <a:pt x="5077" y="11675"/>
                  </a:cubicBezTo>
                  <a:lnTo>
                    <a:pt x="4137" y="12615"/>
                  </a:lnTo>
                  <a:lnTo>
                    <a:pt x="4137" y="11964"/>
                  </a:lnTo>
                  <a:cubicBezTo>
                    <a:pt x="4137" y="11738"/>
                    <a:pt x="3949" y="11556"/>
                    <a:pt x="3723" y="11556"/>
                  </a:cubicBezTo>
                  <a:lnTo>
                    <a:pt x="1505" y="11556"/>
                  </a:lnTo>
                  <a:cubicBezTo>
                    <a:pt x="1129" y="11556"/>
                    <a:pt x="820" y="11250"/>
                    <a:pt x="820" y="10868"/>
                  </a:cubicBezTo>
                  <a:lnTo>
                    <a:pt x="820" y="5635"/>
                  </a:lnTo>
                  <a:cubicBezTo>
                    <a:pt x="820" y="5427"/>
                    <a:pt x="990" y="5259"/>
                    <a:pt x="1196" y="5259"/>
                  </a:cubicBezTo>
                  <a:close/>
                  <a:moveTo>
                    <a:pt x="3146" y="0"/>
                  </a:moveTo>
                  <a:cubicBezTo>
                    <a:pt x="2318" y="0"/>
                    <a:pt x="1642" y="677"/>
                    <a:pt x="1642" y="1510"/>
                  </a:cubicBezTo>
                  <a:lnTo>
                    <a:pt x="1642" y="4437"/>
                  </a:lnTo>
                  <a:lnTo>
                    <a:pt x="1505" y="4437"/>
                  </a:lnTo>
                  <a:cubicBezTo>
                    <a:pt x="677" y="4437"/>
                    <a:pt x="0" y="5108"/>
                    <a:pt x="0" y="5941"/>
                  </a:cubicBezTo>
                  <a:lnTo>
                    <a:pt x="0" y="10868"/>
                  </a:lnTo>
                  <a:cubicBezTo>
                    <a:pt x="0" y="11701"/>
                    <a:pt x="677" y="12378"/>
                    <a:pt x="1505" y="12378"/>
                  </a:cubicBezTo>
                  <a:lnTo>
                    <a:pt x="3316" y="12378"/>
                  </a:lnTo>
                  <a:lnTo>
                    <a:pt x="3316" y="13607"/>
                  </a:lnTo>
                  <a:cubicBezTo>
                    <a:pt x="3316" y="13855"/>
                    <a:pt x="3514" y="14018"/>
                    <a:pt x="3722" y="14018"/>
                  </a:cubicBezTo>
                  <a:cubicBezTo>
                    <a:pt x="3823" y="14018"/>
                    <a:pt x="3927" y="13980"/>
                    <a:pt x="4011" y="13894"/>
                  </a:cubicBezTo>
                  <a:lnTo>
                    <a:pt x="5534" y="12378"/>
                  </a:lnTo>
                  <a:lnTo>
                    <a:pt x="10868" y="12378"/>
                  </a:lnTo>
                  <a:cubicBezTo>
                    <a:pt x="11701" y="12378"/>
                    <a:pt x="12372" y="11701"/>
                    <a:pt x="12372" y="10868"/>
                  </a:cubicBezTo>
                  <a:lnTo>
                    <a:pt x="12372" y="8762"/>
                  </a:lnTo>
                  <a:lnTo>
                    <a:pt x="12509" y="8762"/>
                  </a:lnTo>
                  <a:cubicBezTo>
                    <a:pt x="13342" y="8762"/>
                    <a:pt x="14013" y="8085"/>
                    <a:pt x="14013" y="7258"/>
                  </a:cubicBezTo>
                  <a:lnTo>
                    <a:pt x="14013" y="1510"/>
                  </a:lnTo>
                  <a:cubicBezTo>
                    <a:pt x="14013" y="677"/>
                    <a:pt x="13342" y="0"/>
                    <a:pt x="12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9;p53">
              <a:extLst>
                <a:ext uri="{FF2B5EF4-FFF2-40B4-BE49-F238E27FC236}">
                  <a16:creationId xmlns:a16="http://schemas.microsoft.com/office/drawing/2014/main" id="{360A5448-8D3E-89EE-F361-2CF586191D20}"/>
                </a:ext>
              </a:extLst>
            </p:cNvPr>
            <p:cNvSpPr/>
            <p:nvPr/>
          </p:nvSpPr>
          <p:spPr>
            <a:xfrm>
              <a:off x="4870260" y="1768930"/>
              <a:ext cx="111554" cy="118161"/>
            </a:xfrm>
            <a:custGeom>
              <a:avLst/>
              <a:gdLst/>
              <a:ahLst/>
              <a:cxnLst/>
              <a:rect l="l" t="t" r="r" b="b"/>
              <a:pathLst>
                <a:path w="4137" h="4382" extrusionOk="0">
                  <a:moveTo>
                    <a:pt x="2193" y="0"/>
                  </a:moveTo>
                  <a:cubicBezTo>
                    <a:pt x="984" y="0"/>
                    <a:pt x="0" y="984"/>
                    <a:pt x="0" y="2187"/>
                  </a:cubicBezTo>
                  <a:cubicBezTo>
                    <a:pt x="0" y="3396"/>
                    <a:pt x="984" y="4382"/>
                    <a:pt x="2193" y="4382"/>
                  </a:cubicBezTo>
                  <a:cubicBezTo>
                    <a:pt x="3341" y="4382"/>
                    <a:pt x="4137" y="3479"/>
                    <a:pt x="4137" y="2187"/>
                  </a:cubicBezTo>
                  <a:cubicBezTo>
                    <a:pt x="4137" y="1962"/>
                    <a:pt x="3955" y="1780"/>
                    <a:pt x="3729" y="1780"/>
                  </a:cubicBezTo>
                  <a:lnTo>
                    <a:pt x="2664" y="1780"/>
                  </a:lnTo>
                  <a:cubicBezTo>
                    <a:pt x="2439" y="1780"/>
                    <a:pt x="2257" y="1962"/>
                    <a:pt x="2257" y="2187"/>
                  </a:cubicBezTo>
                  <a:cubicBezTo>
                    <a:pt x="2257" y="2413"/>
                    <a:pt x="2439" y="2601"/>
                    <a:pt x="2664" y="2601"/>
                  </a:cubicBezTo>
                  <a:lnTo>
                    <a:pt x="3278" y="2601"/>
                  </a:lnTo>
                  <a:cubicBezTo>
                    <a:pt x="3165" y="3103"/>
                    <a:pt x="2846" y="3560"/>
                    <a:pt x="2193" y="3560"/>
                  </a:cubicBezTo>
                  <a:cubicBezTo>
                    <a:pt x="1435" y="3560"/>
                    <a:pt x="822" y="2945"/>
                    <a:pt x="822" y="2187"/>
                  </a:cubicBezTo>
                  <a:cubicBezTo>
                    <a:pt x="822" y="1435"/>
                    <a:pt x="1435" y="821"/>
                    <a:pt x="2193" y="821"/>
                  </a:cubicBezTo>
                  <a:cubicBezTo>
                    <a:pt x="2470" y="821"/>
                    <a:pt x="2733" y="903"/>
                    <a:pt x="2959" y="1053"/>
                  </a:cubicBezTo>
                  <a:cubicBezTo>
                    <a:pt x="3029" y="1099"/>
                    <a:pt x="3108" y="1122"/>
                    <a:pt x="3187" y="1122"/>
                  </a:cubicBezTo>
                  <a:cubicBezTo>
                    <a:pt x="3320" y="1122"/>
                    <a:pt x="3451" y="1058"/>
                    <a:pt x="3529" y="940"/>
                  </a:cubicBezTo>
                  <a:cubicBezTo>
                    <a:pt x="3654" y="752"/>
                    <a:pt x="3604" y="501"/>
                    <a:pt x="3416" y="376"/>
                  </a:cubicBezTo>
                  <a:cubicBezTo>
                    <a:pt x="3052" y="125"/>
                    <a:pt x="2633" y="0"/>
                    <a:pt x="2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90;p53">
              <a:extLst>
                <a:ext uri="{FF2B5EF4-FFF2-40B4-BE49-F238E27FC236}">
                  <a16:creationId xmlns:a16="http://schemas.microsoft.com/office/drawing/2014/main" id="{13D4E3D0-FFC2-79B8-A96E-1695C3B880AA}"/>
                </a:ext>
              </a:extLst>
            </p:cNvPr>
            <p:cNvSpPr/>
            <p:nvPr/>
          </p:nvSpPr>
          <p:spPr>
            <a:xfrm>
              <a:off x="4999368" y="1768930"/>
              <a:ext cx="111554" cy="118161"/>
            </a:xfrm>
            <a:custGeom>
              <a:avLst/>
              <a:gdLst/>
              <a:ahLst/>
              <a:cxnLst/>
              <a:rect l="l" t="t" r="r" b="b"/>
              <a:pathLst>
                <a:path w="4137" h="4382" extrusionOk="0">
                  <a:moveTo>
                    <a:pt x="2195" y="0"/>
                  </a:moveTo>
                  <a:cubicBezTo>
                    <a:pt x="985" y="0"/>
                    <a:pt x="0" y="984"/>
                    <a:pt x="0" y="2187"/>
                  </a:cubicBezTo>
                  <a:cubicBezTo>
                    <a:pt x="0" y="3396"/>
                    <a:pt x="985" y="4382"/>
                    <a:pt x="2195" y="4382"/>
                  </a:cubicBezTo>
                  <a:cubicBezTo>
                    <a:pt x="3341" y="4382"/>
                    <a:pt x="4136" y="3479"/>
                    <a:pt x="4136" y="2187"/>
                  </a:cubicBezTo>
                  <a:cubicBezTo>
                    <a:pt x="4136" y="1962"/>
                    <a:pt x="3956" y="1780"/>
                    <a:pt x="3730" y="1780"/>
                  </a:cubicBezTo>
                  <a:lnTo>
                    <a:pt x="2664" y="1780"/>
                  </a:lnTo>
                  <a:cubicBezTo>
                    <a:pt x="2438" y="1780"/>
                    <a:pt x="2250" y="1962"/>
                    <a:pt x="2250" y="2187"/>
                  </a:cubicBezTo>
                  <a:cubicBezTo>
                    <a:pt x="2250" y="2413"/>
                    <a:pt x="2438" y="2601"/>
                    <a:pt x="2664" y="2601"/>
                  </a:cubicBezTo>
                  <a:lnTo>
                    <a:pt x="3272" y="2601"/>
                  </a:lnTo>
                  <a:cubicBezTo>
                    <a:pt x="3166" y="3103"/>
                    <a:pt x="2846" y="3560"/>
                    <a:pt x="2195" y="3560"/>
                  </a:cubicBezTo>
                  <a:cubicBezTo>
                    <a:pt x="1437" y="3560"/>
                    <a:pt x="821" y="2945"/>
                    <a:pt x="821" y="2187"/>
                  </a:cubicBezTo>
                  <a:cubicBezTo>
                    <a:pt x="821" y="1435"/>
                    <a:pt x="1437" y="821"/>
                    <a:pt x="2195" y="821"/>
                  </a:cubicBezTo>
                  <a:cubicBezTo>
                    <a:pt x="2464" y="821"/>
                    <a:pt x="2733" y="903"/>
                    <a:pt x="2959" y="1053"/>
                  </a:cubicBezTo>
                  <a:cubicBezTo>
                    <a:pt x="3029" y="1099"/>
                    <a:pt x="3107" y="1122"/>
                    <a:pt x="3185" y="1122"/>
                  </a:cubicBezTo>
                  <a:cubicBezTo>
                    <a:pt x="3317" y="1122"/>
                    <a:pt x="3447" y="1058"/>
                    <a:pt x="3529" y="940"/>
                  </a:cubicBezTo>
                  <a:cubicBezTo>
                    <a:pt x="3655" y="752"/>
                    <a:pt x="3604" y="501"/>
                    <a:pt x="3416" y="376"/>
                  </a:cubicBezTo>
                  <a:cubicBezTo>
                    <a:pt x="3053" y="125"/>
                    <a:pt x="2632" y="0"/>
                    <a:pt x="2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E5413A-2123-84D1-789F-B895CB187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93" y="2005580"/>
            <a:ext cx="2413692" cy="24136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11D531-1F1B-D309-D943-392256AE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945" y="2239349"/>
            <a:ext cx="2469859" cy="2469859"/>
          </a:xfrm>
          <a:prstGeom prst="rect">
            <a:avLst/>
          </a:prstGeom>
        </p:spPr>
      </p:pic>
      <p:sp>
        <p:nvSpPr>
          <p:cNvPr id="174" name="Google Shape;174;p33"/>
          <p:cNvSpPr/>
          <p:nvPr/>
        </p:nvSpPr>
        <p:spPr>
          <a:xfrm>
            <a:off x="6587319" y="1940767"/>
            <a:ext cx="4737242" cy="443594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33"/>
          <p:cNvSpPr/>
          <p:nvPr/>
        </p:nvSpPr>
        <p:spPr>
          <a:xfrm>
            <a:off x="886100" y="1940767"/>
            <a:ext cx="4737242" cy="443594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accent6"/>
                </a:solidFill>
              </a:rPr>
              <a:t>팀원 소개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2496204" y="4520296"/>
            <a:ext cx="1517034" cy="3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lt1"/>
                </a:solidFill>
              </a:rPr>
              <a:t>유영빈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1"/>
          </p:nvPr>
        </p:nvSpPr>
        <p:spPr>
          <a:xfrm>
            <a:off x="974239" y="5092287"/>
            <a:ext cx="4560964" cy="890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sz="1600" dirty="0">
                <a:solidFill>
                  <a:schemeClr val="lt1"/>
                </a:solidFill>
              </a:rPr>
              <a:t>맵 제작 및 디자인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플레이어 캐릭터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무기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중력 구현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사운드 설계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" name="Google Shape;730;p53">
            <a:extLst>
              <a:ext uri="{FF2B5EF4-FFF2-40B4-BE49-F238E27FC236}">
                <a16:creationId xmlns:a16="http://schemas.microsoft.com/office/drawing/2014/main" id="{836FECC2-67CB-A38F-16A4-F2A25566E053}"/>
              </a:ext>
            </a:extLst>
          </p:cNvPr>
          <p:cNvSpPr/>
          <p:nvPr/>
        </p:nvSpPr>
        <p:spPr>
          <a:xfrm>
            <a:off x="3666776" y="710273"/>
            <a:ext cx="438097" cy="490454"/>
          </a:xfrm>
          <a:custGeom>
            <a:avLst/>
            <a:gdLst/>
            <a:ahLst/>
            <a:cxnLst/>
            <a:rect l="l" t="t" r="r" b="b"/>
            <a:pathLst>
              <a:path w="10674" h="14014" extrusionOk="0">
                <a:moveTo>
                  <a:pt x="6161" y="820"/>
                </a:moveTo>
                <a:cubicBezTo>
                  <a:pt x="6838" y="820"/>
                  <a:pt x="7390" y="1372"/>
                  <a:pt x="7390" y="2049"/>
                </a:cubicBezTo>
                <a:lnTo>
                  <a:pt x="7390" y="2732"/>
                </a:lnTo>
                <a:lnTo>
                  <a:pt x="3284" y="2732"/>
                </a:lnTo>
                <a:lnTo>
                  <a:pt x="3284" y="2049"/>
                </a:lnTo>
                <a:cubicBezTo>
                  <a:pt x="3284" y="1372"/>
                  <a:pt x="3836" y="820"/>
                  <a:pt x="4519" y="820"/>
                </a:cubicBezTo>
                <a:close/>
                <a:moveTo>
                  <a:pt x="7082" y="3553"/>
                </a:moveTo>
                <a:cubicBezTo>
                  <a:pt x="6662" y="4068"/>
                  <a:pt x="6029" y="4375"/>
                  <a:pt x="5340" y="4375"/>
                </a:cubicBezTo>
                <a:cubicBezTo>
                  <a:pt x="4651" y="4375"/>
                  <a:pt x="4018" y="4068"/>
                  <a:pt x="3598" y="3553"/>
                </a:cubicBezTo>
                <a:close/>
                <a:moveTo>
                  <a:pt x="2464" y="4105"/>
                </a:moveTo>
                <a:lnTo>
                  <a:pt x="2464" y="5471"/>
                </a:lnTo>
                <a:lnTo>
                  <a:pt x="1780" y="5471"/>
                </a:lnTo>
                <a:cubicBezTo>
                  <a:pt x="1705" y="5471"/>
                  <a:pt x="1643" y="5408"/>
                  <a:pt x="1643" y="5333"/>
                </a:cubicBezTo>
                <a:lnTo>
                  <a:pt x="1643" y="4242"/>
                </a:lnTo>
                <a:cubicBezTo>
                  <a:pt x="1643" y="4167"/>
                  <a:pt x="1705" y="4105"/>
                  <a:pt x="1780" y="4105"/>
                </a:cubicBezTo>
                <a:close/>
                <a:moveTo>
                  <a:pt x="8895" y="4105"/>
                </a:moveTo>
                <a:cubicBezTo>
                  <a:pt x="8976" y="4105"/>
                  <a:pt x="9031" y="4167"/>
                  <a:pt x="9031" y="4242"/>
                </a:cubicBezTo>
                <a:lnTo>
                  <a:pt x="9031" y="5333"/>
                </a:lnTo>
                <a:cubicBezTo>
                  <a:pt x="9031" y="5408"/>
                  <a:pt x="8976" y="5471"/>
                  <a:pt x="8895" y="5471"/>
                </a:cubicBezTo>
                <a:lnTo>
                  <a:pt x="8210" y="5471"/>
                </a:lnTo>
                <a:lnTo>
                  <a:pt x="8210" y="4105"/>
                </a:lnTo>
                <a:close/>
                <a:moveTo>
                  <a:pt x="1643" y="6286"/>
                </a:moveTo>
                <a:cubicBezTo>
                  <a:pt x="1687" y="6292"/>
                  <a:pt x="1730" y="6292"/>
                  <a:pt x="1780" y="6292"/>
                </a:cubicBezTo>
                <a:lnTo>
                  <a:pt x="2464" y="6292"/>
                </a:lnTo>
                <a:lnTo>
                  <a:pt x="2464" y="6431"/>
                </a:lnTo>
                <a:cubicBezTo>
                  <a:pt x="2464" y="6668"/>
                  <a:pt x="2494" y="6894"/>
                  <a:pt x="2545" y="7114"/>
                </a:cubicBezTo>
                <a:lnTo>
                  <a:pt x="2057" y="7114"/>
                </a:lnTo>
                <a:cubicBezTo>
                  <a:pt x="1825" y="7114"/>
                  <a:pt x="1643" y="6932"/>
                  <a:pt x="1643" y="6706"/>
                </a:cubicBezTo>
                <a:lnTo>
                  <a:pt x="1643" y="6286"/>
                </a:lnTo>
                <a:close/>
                <a:moveTo>
                  <a:pt x="7390" y="4418"/>
                </a:moveTo>
                <a:lnTo>
                  <a:pt x="7390" y="6399"/>
                </a:lnTo>
                <a:cubicBezTo>
                  <a:pt x="7390" y="7470"/>
                  <a:pt x="6525" y="8416"/>
                  <a:pt x="5459" y="8479"/>
                </a:cubicBezTo>
                <a:cubicBezTo>
                  <a:pt x="5421" y="8481"/>
                  <a:pt x="5382" y="8483"/>
                  <a:pt x="5345" y="8483"/>
                </a:cubicBezTo>
                <a:cubicBezTo>
                  <a:pt x="4802" y="8483"/>
                  <a:pt x="4311" y="8274"/>
                  <a:pt x="3943" y="7935"/>
                </a:cubicBezTo>
                <a:lnTo>
                  <a:pt x="4782" y="7935"/>
                </a:lnTo>
                <a:cubicBezTo>
                  <a:pt x="4990" y="7935"/>
                  <a:pt x="5178" y="7785"/>
                  <a:pt x="5196" y="7571"/>
                </a:cubicBezTo>
                <a:cubicBezTo>
                  <a:pt x="5227" y="7326"/>
                  <a:pt x="5033" y="7114"/>
                  <a:pt x="4788" y="7114"/>
                </a:cubicBezTo>
                <a:lnTo>
                  <a:pt x="3404" y="7114"/>
                </a:lnTo>
                <a:cubicBezTo>
                  <a:pt x="3329" y="6900"/>
                  <a:pt x="3284" y="6668"/>
                  <a:pt x="3284" y="6431"/>
                </a:cubicBezTo>
                <a:lnTo>
                  <a:pt x="3284" y="4418"/>
                </a:lnTo>
                <a:cubicBezTo>
                  <a:pt x="3836" y="4913"/>
                  <a:pt x="4563" y="5196"/>
                  <a:pt x="5340" y="5196"/>
                </a:cubicBezTo>
                <a:cubicBezTo>
                  <a:pt x="6112" y="5196"/>
                  <a:pt x="6838" y="4913"/>
                  <a:pt x="7390" y="4418"/>
                </a:cubicBezTo>
                <a:close/>
                <a:moveTo>
                  <a:pt x="5886" y="9251"/>
                </a:moveTo>
                <a:lnTo>
                  <a:pt x="5886" y="10116"/>
                </a:lnTo>
                <a:cubicBezTo>
                  <a:pt x="5886" y="10397"/>
                  <a:pt x="5673" y="10642"/>
                  <a:pt x="5390" y="10672"/>
                </a:cubicBezTo>
                <a:cubicBezTo>
                  <a:pt x="5375" y="10674"/>
                  <a:pt x="5360" y="10674"/>
                  <a:pt x="5345" y="10674"/>
                </a:cubicBezTo>
                <a:cubicBezTo>
                  <a:pt x="5040" y="10674"/>
                  <a:pt x="4788" y="10426"/>
                  <a:pt x="4788" y="10128"/>
                </a:cubicBezTo>
                <a:lnTo>
                  <a:pt x="4788" y="9251"/>
                </a:lnTo>
                <a:cubicBezTo>
                  <a:pt x="4970" y="9289"/>
                  <a:pt x="5152" y="9307"/>
                  <a:pt x="5340" y="9307"/>
                </a:cubicBezTo>
                <a:cubicBezTo>
                  <a:pt x="5528" y="9307"/>
                  <a:pt x="5710" y="9289"/>
                  <a:pt x="5886" y="9251"/>
                </a:cubicBezTo>
                <a:close/>
                <a:moveTo>
                  <a:pt x="8073" y="10128"/>
                </a:moveTo>
                <a:cubicBezTo>
                  <a:pt x="9057" y="10128"/>
                  <a:pt x="9853" y="10924"/>
                  <a:pt x="9853" y="11907"/>
                </a:cubicBezTo>
                <a:lnTo>
                  <a:pt x="9853" y="13192"/>
                </a:lnTo>
                <a:lnTo>
                  <a:pt x="8762" y="13192"/>
                </a:lnTo>
                <a:lnTo>
                  <a:pt x="8762" y="12465"/>
                </a:lnTo>
                <a:cubicBezTo>
                  <a:pt x="8762" y="12252"/>
                  <a:pt x="8606" y="12064"/>
                  <a:pt x="8398" y="12046"/>
                </a:cubicBezTo>
                <a:cubicBezTo>
                  <a:pt x="8380" y="12044"/>
                  <a:pt x="8362" y="12042"/>
                  <a:pt x="8345" y="12042"/>
                </a:cubicBezTo>
                <a:cubicBezTo>
                  <a:pt x="8120" y="12042"/>
                  <a:pt x="7941" y="12226"/>
                  <a:pt x="7941" y="12453"/>
                </a:cubicBezTo>
                <a:lnTo>
                  <a:pt x="7941" y="13192"/>
                </a:lnTo>
                <a:lnTo>
                  <a:pt x="2739" y="13192"/>
                </a:lnTo>
                <a:lnTo>
                  <a:pt x="2739" y="12465"/>
                </a:lnTo>
                <a:cubicBezTo>
                  <a:pt x="2739" y="12252"/>
                  <a:pt x="2583" y="12064"/>
                  <a:pt x="2375" y="12046"/>
                </a:cubicBezTo>
                <a:cubicBezTo>
                  <a:pt x="2358" y="12044"/>
                  <a:pt x="2340" y="12042"/>
                  <a:pt x="2322" y="12042"/>
                </a:cubicBezTo>
                <a:cubicBezTo>
                  <a:pt x="2097" y="12042"/>
                  <a:pt x="1918" y="12226"/>
                  <a:pt x="1918" y="12453"/>
                </a:cubicBezTo>
                <a:lnTo>
                  <a:pt x="1918" y="13192"/>
                </a:lnTo>
                <a:lnTo>
                  <a:pt x="822" y="13192"/>
                </a:lnTo>
                <a:lnTo>
                  <a:pt x="822" y="11907"/>
                </a:lnTo>
                <a:cubicBezTo>
                  <a:pt x="822" y="10924"/>
                  <a:pt x="1617" y="10128"/>
                  <a:pt x="2601" y="10128"/>
                </a:cubicBezTo>
                <a:lnTo>
                  <a:pt x="3968" y="10128"/>
                </a:lnTo>
                <a:cubicBezTo>
                  <a:pt x="3968" y="10880"/>
                  <a:pt x="4582" y="11494"/>
                  <a:pt x="5340" y="11494"/>
                </a:cubicBezTo>
                <a:cubicBezTo>
                  <a:pt x="6092" y="11494"/>
                  <a:pt x="6706" y="10880"/>
                  <a:pt x="6706" y="10128"/>
                </a:cubicBezTo>
                <a:close/>
                <a:moveTo>
                  <a:pt x="4224" y="1"/>
                </a:moveTo>
                <a:cubicBezTo>
                  <a:pt x="3254" y="1"/>
                  <a:pt x="2464" y="783"/>
                  <a:pt x="2464" y="1754"/>
                </a:cubicBezTo>
                <a:lnTo>
                  <a:pt x="2464" y="3284"/>
                </a:lnTo>
                <a:lnTo>
                  <a:pt x="1643" y="3284"/>
                </a:lnTo>
                <a:cubicBezTo>
                  <a:pt x="1192" y="3284"/>
                  <a:pt x="822" y="3648"/>
                  <a:pt x="822" y="4105"/>
                </a:cubicBezTo>
                <a:lnTo>
                  <a:pt x="822" y="6706"/>
                </a:lnTo>
                <a:cubicBezTo>
                  <a:pt x="822" y="7383"/>
                  <a:pt x="1374" y="7935"/>
                  <a:pt x="2057" y="7935"/>
                </a:cubicBezTo>
                <a:lnTo>
                  <a:pt x="2890" y="7935"/>
                </a:lnTo>
                <a:cubicBezTo>
                  <a:pt x="3153" y="8361"/>
                  <a:pt x="3529" y="8717"/>
                  <a:pt x="3968" y="8956"/>
                </a:cubicBezTo>
                <a:lnTo>
                  <a:pt x="3968" y="9307"/>
                </a:lnTo>
                <a:lnTo>
                  <a:pt x="2601" y="9307"/>
                </a:lnTo>
                <a:cubicBezTo>
                  <a:pt x="1166" y="9307"/>
                  <a:pt x="0" y="10466"/>
                  <a:pt x="0" y="11907"/>
                </a:cubicBezTo>
                <a:lnTo>
                  <a:pt x="0" y="13600"/>
                </a:lnTo>
                <a:cubicBezTo>
                  <a:pt x="0" y="13825"/>
                  <a:pt x="182" y="14013"/>
                  <a:pt x="408" y="14013"/>
                </a:cubicBezTo>
                <a:lnTo>
                  <a:pt x="10266" y="14013"/>
                </a:lnTo>
                <a:cubicBezTo>
                  <a:pt x="10492" y="14013"/>
                  <a:pt x="10674" y="13825"/>
                  <a:pt x="10674" y="13600"/>
                </a:cubicBezTo>
                <a:lnTo>
                  <a:pt x="10674" y="11907"/>
                </a:lnTo>
                <a:cubicBezTo>
                  <a:pt x="10674" y="10466"/>
                  <a:pt x="9514" y="9307"/>
                  <a:pt x="8073" y="9307"/>
                </a:cubicBezTo>
                <a:lnTo>
                  <a:pt x="6706" y="9307"/>
                </a:lnTo>
                <a:lnTo>
                  <a:pt x="6706" y="8956"/>
                </a:lnTo>
                <a:cubicBezTo>
                  <a:pt x="7602" y="8467"/>
                  <a:pt x="8210" y="7521"/>
                  <a:pt x="8210" y="6431"/>
                </a:cubicBezTo>
                <a:lnTo>
                  <a:pt x="8210" y="6292"/>
                </a:lnTo>
                <a:lnTo>
                  <a:pt x="8895" y="6292"/>
                </a:lnTo>
                <a:cubicBezTo>
                  <a:pt x="9427" y="6292"/>
                  <a:pt x="9853" y="5867"/>
                  <a:pt x="9853" y="5333"/>
                </a:cubicBezTo>
                <a:lnTo>
                  <a:pt x="9853" y="4048"/>
                </a:lnTo>
                <a:cubicBezTo>
                  <a:pt x="9853" y="3623"/>
                  <a:pt x="9514" y="3284"/>
                  <a:pt x="9089" y="3284"/>
                </a:cubicBezTo>
                <a:lnTo>
                  <a:pt x="8210" y="3284"/>
                </a:lnTo>
                <a:lnTo>
                  <a:pt x="8210" y="1642"/>
                </a:lnTo>
                <a:cubicBezTo>
                  <a:pt x="8210" y="733"/>
                  <a:pt x="7478" y="1"/>
                  <a:pt x="65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7;p33">
            <a:extLst>
              <a:ext uri="{FF2B5EF4-FFF2-40B4-BE49-F238E27FC236}">
                <a16:creationId xmlns:a16="http://schemas.microsoft.com/office/drawing/2014/main" id="{B4BA3E1B-8368-F763-1D91-5D735539FDF2}"/>
              </a:ext>
            </a:extLst>
          </p:cNvPr>
          <p:cNvSpPr txBox="1">
            <a:spLocks/>
          </p:cNvSpPr>
          <p:nvPr/>
        </p:nvSpPr>
        <p:spPr>
          <a:xfrm>
            <a:off x="8193001" y="4520296"/>
            <a:ext cx="1517034" cy="3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 dirty="0">
                <a:solidFill>
                  <a:schemeClr val="lt1"/>
                </a:solidFill>
              </a:rPr>
              <a:t>이소민</a:t>
            </a:r>
          </a:p>
        </p:txBody>
      </p:sp>
      <p:sp>
        <p:nvSpPr>
          <p:cNvPr id="14" name="Google Shape;178;p33">
            <a:extLst>
              <a:ext uri="{FF2B5EF4-FFF2-40B4-BE49-F238E27FC236}">
                <a16:creationId xmlns:a16="http://schemas.microsoft.com/office/drawing/2014/main" id="{4B8F7E85-0CA4-0EF5-A8AF-64A9A94F644F}"/>
              </a:ext>
            </a:extLst>
          </p:cNvPr>
          <p:cNvSpPr txBox="1">
            <a:spLocks/>
          </p:cNvSpPr>
          <p:nvPr/>
        </p:nvSpPr>
        <p:spPr>
          <a:xfrm>
            <a:off x="6656797" y="5291804"/>
            <a:ext cx="4560964" cy="7813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600" dirty="0">
                <a:solidFill>
                  <a:schemeClr val="lt1"/>
                </a:solidFill>
              </a:rPr>
              <a:t>UI </a:t>
            </a:r>
            <a:r>
              <a:rPr lang="ko-KR" altLang="en-US" sz="1600" dirty="0">
                <a:solidFill>
                  <a:schemeClr val="lt1"/>
                </a:solidFill>
              </a:rPr>
              <a:t>구현 및 디자인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몬스터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보스 </a:t>
            </a:r>
            <a:r>
              <a:rPr lang="ko-KR" altLang="en-US" sz="1600" dirty="0" err="1">
                <a:solidFill>
                  <a:schemeClr val="lt1"/>
                </a:solidFill>
              </a:rPr>
              <a:t>몹</a:t>
            </a:r>
            <a:r>
              <a:rPr lang="ko-KR" altLang="en-US" sz="1600" dirty="0">
                <a:solidFill>
                  <a:schemeClr val="lt1"/>
                </a:solidFill>
              </a:rPr>
              <a:t> 제작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시나리오 설계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충돌 구현</a:t>
            </a:r>
            <a:r>
              <a:rPr lang="en-US" altLang="ko-KR" sz="1600" dirty="0">
                <a:solidFill>
                  <a:schemeClr val="lt1"/>
                </a:solidFill>
              </a:rPr>
              <a:t>, </a:t>
            </a:r>
            <a:r>
              <a:rPr lang="ko-KR" altLang="en-US" sz="1600" dirty="0">
                <a:solidFill>
                  <a:schemeClr val="lt1"/>
                </a:solidFill>
              </a:rPr>
              <a:t>블록 제작</a:t>
            </a:r>
            <a:endParaRPr lang="en-US" altLang="ko-KR" sz="1600" dirty="0">
              <a:solidFill>
                <a:schemeClr val="lt1"/>
              </a:solidFill>
            </a:endParaRPr>
          </a:p>
          <a:p>
            <a:pPr marL="0" indent="0"/>
            <a:endParaRPr lang="ko-KR" altLang="en-U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587823" y="406756"/>
            <a:ext cx="275312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개발 진행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9" b="14419"/>
          <a:stretch/>
        </p:blipFill>
        <p:spPr>
          <a:xfrm>
            <a:off x="605458" y="1426580"/>
            <a:ext cx="10981083" cy="496031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" name="Google Shape;833;p53">
            <a:extLst>
              <a:ext uri="{FF2B5EF4-FFF2-40B4-BE49-F238E27FC236}">
                <a16:creationId xmlns:a16="http://schemas.microsoft.com/office/drawing/2014/main" id="{980797E4-C8EC-3525-F725-2C8C9F1DAC32}"/>
              </a:ext>
            </a:extLst>
          </p:cNvPr>
          <p:cNvGrpSpPr/>
          <p:nvPr/>
        </p:nvGrpSpPr>
        <p:grpSpPr>
          <a:xfrm>
            <a:off x="3258672" y="545752"/>
            <a:ext cx="445577" cy="423381"/>
            <a:chOff x="3171977" y="3525673"/>
            <a:chExt cx="378939" cy="377807"/>
          </a:xfrm>
        </p:grpSpPr>
        <p:sp>
          <p:nvSpPr>
            <p:cNvPr id="10" name="Google Shape;834;p53">
              <a:extLst>
                <a:ext uri="{FF2B5EF4-FFF2-40B4-BE49-F238E27FC236}">
                  <a16:creationId xmlns:a16="http://schemas.microsoft.com/office/drawing/2014/main" id="{232CCB9F-3259-6957-79F0-56DD558275DC}"/>
                </a:ext>
              </a:extLst>
            </p:cNvPr>
            <p:cNvSpPr/>
            <p:nvPr/>
          </p:nvSpPr>
          <p:spPr>
            <a:xfrm>
              <a:off x="341382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835;p53">
              <a:extLst>
                <a:ext uri="{FF2B5EF4-FFF2-40B4-BE49-F238E27FC236}">
                  <a16:creationId xmlns:a16="http://schemas.microsoft.com/office/drawing/2014/main" id="{2A6FCE15-1F40-F536-2D8B-E82BE5A9D512}"/>
                </a:ext>
              </a:extLst>
            </p:cNvPr>
            <p:cNvSpPr/>
            <p:nvPr/>
          </p:nvSpPr>
          <p:spPr>
            <a:xfrm>
              <a:off x="345807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9" y="0"/>
                    <a:pt x="1" y="188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836;p53">
              <a:extLst>
                <a:ext uri="{FF2B5EF4-FFF2-40B4-BE49-F238E27FC236}">
                  <a16:creationId xmlns:a16="http://schemas.microsoft.com/office/drawing/2014/main" id="{2B2C4459-31A3-9317-69BA-EF64E5170AA9}"/>
                </a:ext>
              </a:extLst>
            </p:cNvPr>
            <p:cNvSpPr/>
            <p:nvPr/>
          </p:nvSpPr>
          <p:spPr>
            <a:xfrm>
              <a:off x="3241951" y="3745627"/>
              <a:ext cx="67790" cy="66415"/>
            </a:xfrm>
            <a:custGeom>
              <a:avLst/>
              <a:gdLst/>
              <a:ahLst/>
              <a:cxnLst/>
              <a:rect l="l" t="t" r="r" b="b"/>
              <a:pathLst>
                <a:path w="2514" h="2463" extrusionOk="0">
                  <a:moveTo>
                    <a:pt x="1251" y="0"/>
                  </a:moveTo>
                  <a:cubicBezTo>
                    <a:pt x="1025" y="0"/>
                    <a:pt x="847" y="184"/>
                    <a:pt x="847" y="410"/>
                  </a:cubicBezTo>
                  <a:lnTo>
                    <a:pt x="847" y="817"/>
                  </a:lnTo>
                  <a:lnTo>
                    <a:pt x="445" y="817"/>
                  </a:lnTo>
                  <a:cubicBezTo>
                    <a:pt x="232" y="817"/>
                    <a:pt x="51" y="974"/>
                    <a:pt x="26" y="1181"/>
                  </a:cubicBezTo>
                  <a:cubicBezTo>
                    <a:pt x="0" y="1432"/>
                    <a:pt x="194" y="1639"/>
                    <a:pt x="433" y="1639"/>
                  </a:cubicBezTo>
                  <a:lnTo>
                    <a:pt x="847" y="1639"/>
                  </a:lnTo>
                  <a:lnTo>
                    <a:pt x="847" y="2040"/>
                  </a:lnTo>
                  <a:cubicBezTo>
                    <a:pt x="847" y="2252"/>
                    <a:pt x="997" y="2434"/>
                    <a:pt x="1210" y="2460"/>
                  </a:cubicBezTo>
                  <a:cubicBezTo>
                    <a:pt x="1224" y="2461"/>
                    <a:pt x="1239" y="2462"/>
                    <a:pt x="1253" y="2462"/>
                  </a:cubicBezTo>
                  <a:cubicBezTo>
                    <a:pt x="1479" y="2462"/>
                    <a:pt x="1668" y="2276"/>
                    <a:pt x="1668" y="2052"/>
                  </a:cubicBezTo>
                  <a:lnTo>
                    <a:pt x="1668" y="1639"/>
                  </a:lnTo>
                  <a:lnTo>
                    <a:pt x="2074" y="1639"/>
                  </a:lnTo>
                  <a:cubicBezTo>
                    <a:pt x="2320" y="1639"/>
                    <a:pt x="2514" y="1432"/>
                    <a:pt x="2482" y="1181"/>
                  </a:cubicBezTo>
                  <a:cubicBezTo>
                    <a:pt x="2464" y="974"/>
                    <a:pt x="2276" y="817"/>
                    <a:pt x="2068" y="817"/>
                  </a:cubicBezTo>
                  <a:lnTo>
                    <a:pt x="1668" y="817"/>
                  </a:lnTo>
                  <a:lnTo>
                    <a:pt x="1668" y="417"/>
                  </a:lnTo>
                  <a:cubicBezTo>
                    <a:pt x="1668" y="210"/>
                    <a:pt x="1510" y="22"/>
                    <a:pt x="1304" y="4"/>
                  </a:cubicBezTo>
                  <a:cubicBezTo>
                    <a:pt x="1286" y="1"/>
                    <a:pt x="126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837;p53">
              <a:extLst>
                <a:ext uri="{FF2B5EF4-FFF2-40B4-BE49-F238E27FC236}">
                  <a16:creationId xmlns:a16="http://schemas.microsoft.com/office/drawing/2014/main" id="{D5919FFC-F935-C867-9A2F-81F5648A3DBE}"/>
                </a:ext>
              </a:extLst>
            </p:cNvPr>
            <p:cNvSpPr/>
            <p:nvPr/>
          </p:nvSpPr>
          <p:spPr>
            <a:xfrm>
              <a:off x="3171977" y="3525673"/>
              <a:ext cx="378939" cy="377807"/>
            </a:xfrm>
            <a:custGeom>
              <a:avLst/>
              <a:gdLst/>
              <a:ahLst/>
              <a:cxnLst/>
              <a:rect l="l" t="t" r="r" b="b"/>
              <a:pathLst>
                <a:path w="14053" h="14011" extrusionOk="0">
                  <a:moveTo>
                    <a:pt x="7026" y="3284"/>
                  </a:moveTo>
                  <a:cubicBezTo>
                    <a:pt x="7327" y="3284"/>
                    <a:pt x="7573" y="3528"/>
                    <a:pt x="7573" y="3829"/>
                  </a:cubicBezTo>
                  <a:cubicBezTo>
                    <a:pt x="7573" y="4129"/>
                    <a:pt x="7327" y="4375"/>
                    <a:pt x="7026" y="4375"/>
                  </a:cubicBezTo>
                  <a:cubicBezTo>
                    <a:pt x="6726" y="4375"/>
                    <a:pt x="6482" y="4129"/>
                    <a:pt x="6482" y="3829"/>
                  </a:cubicBezTo>
                  <a:cubicBezTo>
                    <a:pt x="6482" y="3528"/>
                    <a:pt x="6726" y="3284"/>
                    <a:pt x="7026" y="3284"/>
                  </a:cubicBezTo>
                  <a:close/>
                  <a:moveTo>
                    <a:pt x="7460" y="820"/>
                  </a:moveTo>
                  <a:lnTo>
                    <a:pt x="7753" y="1404"/>
                  </a:lnTo>
                  <a:cubicBezTo>
                    <a:pt x="7804" y="1517"/>
                    <a:pt x="7903" y="1592"/>
                    <a:pt x="8024" y="1624"/>
                  </a:cubicBezTo>
                  <a:cubicBezTo>
                    <a:pt x="8487" y="1730"/>
                    <a:pt x="8926" y="1911"/>
                    <a:pt x="9332" y="2162"/>
                  </a:cubicBezTo>
                  <a:cubicBezTo>
                    <a:pt x="9396" y="2206"/>
                    <a:pt x="9472" y="2227"/>
                    <a:pt x="9548" y="2227"/>
                  </a:cubicBezTo>
                  <a:cubicBezTo>
                    <a:pt x="9593" y="2227"/>
                    <a:pt x="9637" y="2219"/>
                    <a:pt x="9678" y="2206"/>
                  </a:cubicBezTo>
                  <a:lnTo>
                    <a:pt x="10304" y="2000"/>
                  </a:lnTo>
                  <a:lnTo>
                    <a:pt x="10912" y="2607"/>
                  </a:lnTo>
                  <a:lnTo>
                    <a:pt x="10706" y="3227"/>
                  </a:lnTo>
                  <a:cubicBezTo>
                    <a:pt x="10668" y="3347"/>
                    <a:pt x="10680" y="3472"/>
                    <a:pt x="10743" y="3573"/>
                  </a:cubicBezTo>
                  <a:cubicBezTo>
                    <a:pt x="10994" y="3979"/>
                    <a:pt x="11182" y="4424"/>
                    <a:pt x="11288" y="4889"/>
                  </a:cubicBezTo>
                  <a:cubicBezTo>
                    <a:pt x="11313" y="5008"/>
                    <a:pt x="11395" y="5101"/>
                    <a:pt x="11501" y="5158"/>
                  </a:cubicBezTo>
                  <a:lnTo>
                    <a:pt x="12091" y="5453"/>
                  </a:lnTo>
                  <a:lnTo>
                    <a:pt x="12091" y="6310"/>
                  </a:lnTo>
                  <a:lnTo>
                    <a:pt x="11859" y="6431"/>
                  </a:lnTo>
                  <a:cubicBezTo>
                    <a:pt x="11521" y="6116"/>
                    <a:pt x="11076" y="5934"/>
                    <a:pt x="10593" y="5934"/>
                  </a:cubicBezTo>
                  <a:cubicBezTo>
                    <a:pt x="9985" y="5934"/>
                    <a:pt x="9427" y="6223"/>
                    <a:pt x="9083" y="6712"/>
                  </a:cubicBezTo>
                  <a:lnTo>
                    <a:pt x="9083" y="6431"/>
                  </a:lnTo>
                  <a:cubicBezTo>
                    <a:pt x="9083" y="5691"/>
                    <a:pt x="8687" y="5039"/>
                    <a:pt x="8099" y="4681"/>
                  </a:cubicBezTo>
                  <a:cubicBezTo>
                    <a:pt x="8305" y="4424"/>
                    <a:pt x="8418" y="4092"/>
                    <a:pt x="8392" y="3735"/>
                  </a:cubicBezTo>
                  <a:cubicBezTo>
                    <a:pt x="8343" y="3058"/>
                    <a:pt x="7804" y="2512"/>
                    <a:pt x="7133" y="2463"/>
                  </a:cubicBezTo>
                  <a:cubicBezTo>
                    <a:pt x="7100" y="2461"/>
                    <a:pt x="7068" y="2459"/>
                    <a:pt x="7035" y="2459"/>
                  </a:cubicBezTo>
                  <a:cubicBezTo>
                    <a:pt x="6278" y="2459"/>
                    <a:pt x="5661" y="3071"/>
                    <a:pt x="5661" y="3829"/>
                  </a:cubicBezTo>
                  <a:cubicBezTo>
                    <a:pt x="5661" y="4149"/>
                    <a:pt x="5768" y="4444"/>
                    <a:pt x="5956" y="4681"/>
                  </a:cubicBezTo>
                  <a:cubicBezTo>
                    <a:pt x="5366" y="5039"/>
                    <a:pt x="4970" y="5691"/>
                    <a:pt x="4970" y="6431"/>
                  </a:cubicBezTo>
                  <a:lnTo>
                    <a:pt x="4970" y="6712"/>
                  </a:lnTo>
                  <a:cubicBezTo>
                    <a:pt x="4626" y="6223"/>
                    <a:pt x="4068" y="5934"/>
                    <a:pt x="3460" y="5934"/>
                  </a:cubicBezTo>
                  <a:cubicBezTo>
                    <a:pt x="2977" y="5934"/>
                    <a:pt x="2534" y="6116"/>
                    <a:pt x="2195" y="6431"/>
                  </a:cubicBezTo>
                  <a:lnTo>
                    <a:pt x="1962" y="6310"/>
                  </a:lnTo>
                  <a:lnTo>
                    <a:pt x="1962" y="5453"/>
                  </a:lnTo>
                  <a:lnTo>
                    <a:pt x="2552" y="5158"/>
                  </a:lnTo>
                  <a:cubicBezTo>
                    <a:pt x="2658" y="5101"/>
                    <a:pt x="2740" y="5002"/>
                    <a:pt x="2765" y="4881"/>
                  </a:cubicBezTo>
                  <a:cubicBezTo>
                    <a:pt x="2872" y="4424"/>
                    <a:pt x="3060" y="3979"/>
                    <a:pt x="3310" y="3573"/>
                  </a:cubicBezTo>
                  <a:cubicBezTo>
                    <a:pt x="3373" y="3472"/>
                    <a:pt x="3385" y="3347"/>
                    <a:pt x="3347" y="3227"/>
                  </a:cubicBezTo>
                  <a:lnTo>
                    <a:pt x="3141" y="2607"/>
                  </a:lnTo>
                  <a:lnTo>
                    <a:pt x="3749" y="2000"/>
                  </a:lnTo>
                  <a:lnTo>
                    <a:pt x="4376" y="2206"/>
                  </a:lnTo>
                  <a:cubicBezTo>
                    <a:pt x="4418" y="2219"/>
                    <a:pt x="4462" y="2227"/>
                    <a:pt x="4506" y="2227"/>
                  </a:cubicBezTo>
                  <a:cubicBezTo>
                    <a:pt x="4581" y="2227"/>
                    <a:pt x="4657" y="2206"/>
                    <a:pt x="4721" y="2162"/>
                  </a:cubicBezTo>
                  <a:cubicBezTo>
                    <a:pt x="5128" y="1911"/>
                    <a:pt x="5566" y="1730"/>
                    <a:pt x="6031" y="1624"/>
                  </a:cubicBezTo>
                  <a:cubicBezTo>
                    <a:pt x="6150" y="1592"/>
                    <a:pt x="6249" y="1517"/>
                    <a:pt x="6300" y="1404"/>
                  </a:cubicBezTo>
                  <a:lnTo>
                    <a:pt x="6595" y="820"/>
                  </a:lnTo>
                  <a:close/>
                  <a:moveTo>
                    <a:pt x="7029" y="5200"/>
                  </a:moveTo>
                  <a:cubicBezTo>
                    <a:pt x="7051" y="5200"/>
                    <a:pt x="7073" y="5201"/>
                    <a:pt x="7096" y="5202"/>
                  </a:cubicBezTo>
                  <a:cubicBezTo>
                    <a:pt x="7735" y="5233"/>
                    <a:pt x="8261" y="5810"/>
                    <a:pt x="8261" y="6449"/>
                  </a:cubicBezTo>
                  <a:lnTo>
                    <a:pt x="8261" y="6894"/>
                  </a:lnTo>
                  <a:lnTo>
                    <a:pt x="5792" y="6894"/>
                  </a:lnTo>
                  <a:lnTo>
                    <a:pt x="5792" y="6431"/>
                  </a:lnTo>
                  <a:cubicBezTo>
                    <a:pt x="5792" y="5751"/>
                    <a:pt x="6350" y="5200"/>
                    <a:pt x="7029" y="5200"/>
                  </a:cubicBezTo>
                  <a:close/>
                  <a:moveTo>
                    <a:pt x="5360" y="11688"/>
                  </a:moveTo>
                  <a:cubicBezTo>
                    <a:pt x="5586" y="11688"/>
                    <a:pt x="5768" y="11870"/>
                    <a:pt x="5768" y="12095"/>
                  </a:cubicBezTo>
                  <a:cubicBezTo>
                    <a:pt x="5768" y="12321"/>
                    <a:pt x="5586" y="12509"/>
                    <a:pt x="5360" y="12509"/>
                  </a:cubicBezTo>
                  <a:cubicBezTo>
                    <a:pt x="5128" y="12509"/>
                    <a:pt x="4946" y="12321"/>
                    <a:pt x="4946" y="12095"/>
                  </a:cubicBezTo>
                  <a:cubicBezTo>
                    <a:pt x="4946" y="11870"/>
                    <a:pt x="5128" y="11688"/>
                    <a:pt x="5360" y="11688"/>
                  </a:cubicBezTo>
                  <a:close/>
                  <a:moveTo>
                    <a:pt x="8693" y="11688"/>
                  </a:moveTo>
                  <a:cubicBezTo>
                    <a:pt x="8926" y="11688"/>
                    <a:pt x="9107" y="11870"/>
                    <a:pt x="9107" y="12095"/>
                  </a:cubicBezTo>
                  <a:cubicBezTo>
                    <a:pt x="9107" y="12321"/>
                    <a:pt x="8926" y="12509"/>
                    <a:pt x="8693" y="12509"/>
                  </a:cubicBezTo>
                  <a:cubicBezTo>
                    <a:pt x="8467" y="12509"/>
                    <a:pt x="8287" y="12321"/>
                    <a:pt x="8287" y="12095"/>
                  </a:cubicBezTo>
                  <a:cubicBezTo>
                    <a:pt x="8287" y="11870"/>
                    <a:pt x="8467" y="11688"/>
                    <a:pt x="8693" y="11688"/>
                  </a:cubicBezTo>
                  <a:close/>
                  <a:moveTo>
                    <a:pt x="10593" y="6756"/>
                  </a:moveTo>
                  <a:cubicBezTo>
                    <a:pt x="11019" y="6756"/>
                    <a:pt x="11395" y="7013"/>
                    <a:pt x="11559" y="7408"/>
                  </a:cubicBezTo>
                  <a:lnTo>
                    <a:pt x="12968" y="10892"/>
                  </a:lnTo>
                  <a:cubicBezTo>
                    <a:pt x="13130" y="11288"/>
                    <a:pt x="13213" y="11707"/>
                    <a:pt x="13213" y="12139"/>
                  </a:cubicBezTo>
                  <a:cubicBezTo>
                    <a:pt x="13213" y="12723"/>
                    <a:pt x="12742" y="13192"/>
                    <a:pt x="12160" y="13192"/>
                  </a:cubicBezTo>
                  <a:cubicBezTo>
                    <a:pt x="11947" y="13192"/>
                    <a:pt x="11739" y="13130"/>
                    <a:pt x="11565" y="13004"/>
                  </a:cubicBezTo>
                  <a:lnTo>
                    <a:pt x="9904" y="11864"/>
                  </a:lnTo>
                  <a:cubicBezTo>
                    <a:pt x="9797" y="11294"/>
                    <a:pt x="9295" y="10868"/>
                    <a:pt x="8693" y="10868"/>
                  </a:cubicBezTo>
                  <a:cubicBezTo>
                    <a:pt x="8161" y="10868"/>
                    <a:pt x="7703" y="11206"/>
                    <a:pt x="7535" y="11688"/>
                  </a:cubicBezTo>
                  <a:lnTo>
                    <a:pt x="6520" y="11688"/>
                  </a:lnTo>
                  <a:cubicBezTo>
                    <a:pt x="6350" y="11206"/>
                    <a:pt x="5892" y="10868"/>
                    <a:pt x="5360" y="10868"/>
                  </a:cubicBezTo>
                  <a:cubicBezTo>
                    <a:pt x="4758" y="10868"/>
                    <a:pt x="4256" y="11294"/>
                    <a:pt x="4151" y="11864"/>
                  </a:cubicBezTo>
                  <a:lnTo>
                    <a:pt x="2488" y="13004"/>
                  </a:lnTo>
                  <a:cubicBezTo>
                    <a:pt x="2314" y="13130"/>
                    <a:pt x="2106" y="13192"/>
                    <a:pt x="1894" y="13192"/>
                  </a:cubicBezTo>
                  <a:cubicBezTo>
                    <a:pt x="1311" y="13192"/>
                    <a:pt x="841" y="12723"/>
                    <a:pt x="841" y="12139"/>
                  </a:cubicBezTo>
                  <a:cubicBezTo>
                    <a:pt x="841" y="11707"/>
                    <a:pt x="923" y="11288"/>
                    <a:pt x="1085" y="10892"/>
                  </a:cubicBezTo>
                  <a:lnTo>
                    <a:pt x="2496" y="7408"/>
                  </a:lnTo>
                  <a:cubicBezTo>
                    <a:pt x="2658" y="7013"/>
                    <a:pt x="3034" y="6756"/>
                    <a:pt x="3460" y="6756"/>
                  </a:cubicBezTo>
                  <a:cubicBezTo>
                    <a:pt x="3818" y="6756"/>
                    <a:pt x="4151" y="6938"/>
                    <a:pt x="4345" y="7245"/>
                  </a:cubicBezTo>
                  <a:cubicBezTo>
                    <a:pt x="4527" y="7539"/>
                    <a:pt x="4845" y="7715"/>
                    <a:pt x="5196" y="7715"/>
                  </a:cubicBezTo>
                  <a:lnTo>
                    <a:pt x="8857" y="7715"/>
                  </a:lnTo>
                  <a:cubicBezTo>
                    <a:pt x="9208" y="7715"/>
                    <a:pt x="9528" y="7539"/>
                    <a:pt x="9716" y="7245"/>
                  </a:cubicBezTo>
                  <a:cubicBezTo>
                    <a:pt x="9904" y="6938"/>
                    <a:pt x="10235" y="6756"/>
                    <a:pt x="10593" y="6756"/>
                  </a:cubicBezTo>
                  <a:close/>
                  <a:moveTo>
                    <a:pt x="6344" y="1"/>
                  </a:moveTo>
                  <a:cubicBezTo>
                    <a:pt x="6187" y="1"/>
                    <a:pt x="6043" y="88"/>
                    <a:pt x="5974" y="226"/>
                  </a:cubicBezTo>
                  <a:lnTo>
                    <a:pt x="5655" y="871"/>
                  </a:lnTo>
                  <a:cubicBezTo>
                    <a:pt x="5234" y="984"/>
                    <a:pt x="4833" y="1153"/>
                    <a:pt x="4457" y="1366"/>
                  </a:cubicBezTo>
                  <a:lnTo>
                    <a:pt x="3767" y="1141"/>
                  </a:lnTo>
                  <a:cubicBezTo>
                    <a:pt x="3725" y="1126"/>
                    <a:pt x="3681" y="1119"/>
                    <a:pt x="3637" y="1119"/>
                  </a:cubicBezTo>
                  <a:cubicBezTo>
                    <a:pt x="3532" y="1119"/>
                    <a:pt x="3427" y="1160"/>
                    <a:pt x="3347" y="1234"/>
                  </a:cubicBezTo>
                  <a:lnTo>
                    <a:pt x="2383" y="2206"/>
                  </a:lnTo>
                  <a:cubicBezTo>
                    <a:pt x="2270" y="2312"/>
                    <a:pt x="2233" y="2475"/>
                    <a:pt x="2282" y="2625"/>
                  </a:cubicBezTo>
                  <a:lnTo>
                    <a:pt x="2508" y="3310"/>
                  </a:lnTo>
                  <a:cubicBezTo>
                    <a:pt x="2294" y="3692"/>
                    <a:pt x="2126" y="4092"/>
                    <a:pt x="2013" y="4505"/>
                  </a:cubicBezTo>
                  <a:lnTo>
                    <a:pt x="1368" y="4832"/>
                  </a:lnTo>
                  <a:cubicBezTo>
                    <a:pt x="1229" y="4901"/>
                    <a:pt x="1142" y="5045"/>
                    <a:pt x="1142" y="5196"/>
                  </a:cubicBezTo>
                  <a:lnTo>
                    <a:pt x="1142" y="6568"/>
                  </a:lnTo>
                  <a:cubicBezTo>
                    <a:pt x="1142" y="6724"/>
                    <a:pt x="1229" y="6862"/>
                    <a:pt x="1368" y="6932"/>
                  </a:cubicBezTo>
                  <a:lnTo>
                    <a:pt x="1730" y="7114"/>
                  </a:lnTo>
                  <a:lnTo>
                    <a:pt x="321" y="10585"/>
                  </a:lnTo>
                  <a:cubicBezTo>
                    <a:pt x="133" y="11056"/>
                    <a:pt x="26" y="11557"/>
                    <a:pt x="20" y="12064"/>
                  </a:cubicBezTo>
                  <a:cubicBezTo>
                    <a:pt x="1" y="13087"/>
                    <a:pt x="778" y="13958"/>
                    <a:pt x="1794" y="14007"/>
                  </a:cubicBezTo>
                  <a:cubicBezTo>
                    <a:pt x="1832" y="14010"/>
                    <a:pt x="1871" y="14011"/>
                    <a:pt x="1910" y="14011"/>
                  </a:cubicBezTo>
                  <a:cubicBezTo>
                    <a:pt x="2287" y="14011"/>
                    <a:pt x="2646" y="13898"/>
                    <a:pt x="2953" y="13681"/>
                  </a:cubicBezTo>
                  <a:lnTo>
                    <a:pt x="4313" y="12748"/>
                  </a:lnTo>
                  <a:cubicBezTo>
                    <a:pt x="4533" y="13099"/>
                    <a:pt x="4915" y="13330"/>
                    <a:pt x="5360" y="13330"/>
                  </a:cubicBezTo>
                  <a:cubicBezTo>
                    <a:pt x="5892" y="13330"/>
                    <a:pt x="6350" y="12986"/>
                    <a:pt x="6520" y="12509"/>
                  </a:cubicBezTo>
                  <a:lnTo>
                    <a:pt x="7535" y="12509"/>
                  </a:lnTo>
                  <a:cubicBezTo>
                    <a:pt x="7703" y="12986"/>
                    <a:pt x="8161" y="13330"/>
                    <a:pt x="8693" y="13330"/>
                  </a:cubicBezTo>
                  <a:cubicBezTo>
                    <a:pt x="9138" y="13330"/>
                    <a:pt x="9520" y="13099"/>
                    <a:pt x="9740" y="12748"/>
                  </a:cubicBezTo>
                  <a:lnTo>
                    <a:pt x="11100" y="13681"/>
                  </a:lnTo>
                  <a:cubicBezTo>
                    <a:pt x="11408" y="13893"/>
                    <a:pt x="11769" y="14011"/>
                    <a:pt x="12143" y="14011"/>
                  </a:cubicBezTo>
                  <a:cubicBezTo>
                    <a:pt x="12180" y="14011"/>
                    <a:pt x="12216" y="14009"/>
                    <a:pt x="12253" y="14007"/>
                  </a:cubicBezTo>
                  <a:cubicBezTo>
                    <a:pt x="13275" y="13958"/>
                    <a:pt x="14052" y="13087"/>
                    <a:pt x="14033" y="12064"/>
                  </a:cubicBezTo>
                  <a:cubicBezTo>
                    <a:pt x="14021" y="11557"/>
                    <a:pt x="13920" y="11056"/>
                    <a:pt x="13732" y="10585"/>
                  </a:cubicBezTo>
                  <a:lnTo>
                    <a:pt x="12323" y="7114"/>
                  </a:lnTo>
                  <a:lnTo>
                    <a:pt x="12687" y="6932"/>
                  </a:lnTo>
                  <a:cubicBezTo>
                    <a:pt x="12824" y="6862"/>
                    <a:pt x="12912" y="6724"/>
                    <a:pt x="12912" y="6568"/>
                  </a:cubicBezTo>
                  <a:lnTo>
                    <a:pt x="12912" y="5196"/>
                  </a:lnTo>
                  <a:cubicBezTo>
                    <a:pt x="12912" y="5045"/>
                    <a:pt x="12824" y="4901"/>
                    <a:pt x="12687" y="4832"/>
                  </a:cubicBezTo>
                  <a:lnTo>
                    <a:pt x="12040" y="4505"/>
                  </a:lnTo>
                  <a:cubicBezTo>
                    <a:pt x="11921" y="4092"/>
                    <a:pt x="11759" y="3692"/>
                    <a:pt x="11539" y="3310"/>
                  </a:cubicBezTo>
                  <a:lnTo>
                    <a:pt x="11771" y="2625"/>
                  </a:lnTo>
                  <a:cubicBezTo>
                    <a:pt x="11822" y="2475"/>
                    <a:pt x="11784" y="2312"/>
                    <a:pt x="11671" y="2206"/>
                  </a:cubicBezTo>
                  <a:lnTo>
                    <a:pt x="10706" y="1234"/>
                  </a:lnTo>
                  <a:cubicBezTo>
                    <a:pt x="10626" y="1160"/>
                    <a:pt x="10522" y="1119"/>
                    <a:pt x="10416" y="1119"/>
                  </a:cubicBezTo>
                  <a:cubicBezTo>
                    <a:pt x="10373" y="1119"/>
                    <a:pt x="10328" y="1126"/>
                    <a:pt x="10286" y="1141"/>
                  </a:cubicBezTo>
                  <a:lnTo>
                    <a:pt x="9596" y="1366"/>
                  </a:lnTo>
                  <a:cubicBezTo>
                    <a:pt x="9220" y="1153"/>
                    <a:pt x="8819" y="984"/>
                    <a:pt x="8400" y="871"/>
                  </a:cubicBezTo>
                  <a:lnTo>
                    <a:pt x="8079" y="226"/>
                  </a:lnTo>
                  <a:cubicBezTo>
                    <a:pt x="8010" y="88"/>
                    <a:pt x="7866" y="1"/>
                    <a:pt x="7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587823" y="406756"/>
            <a:ext cx="275312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개발 진행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9848"/>
          <a:stretch/>
        </p:blipFill>
        <p:spPr>
          <a:xfrm>
            <a:off x="605458" y="1426580"/>
            <a:ext cx="10981083" cy="496031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" name="Google Shape;833;p53">
            <a:extLst>
              <a:ext uri="{FF2B5EF4-FFF2-40B4-BE49-F238E27FC236}">
                <a16:creationId xmlns:a16="http://schemas.microsoft.com/office/drawing/2014/main" id="{980797E4-C8EC-3525-F725-2C8C9F1DAC32}"/>
              </a:ext>
            </a:extLst>
          </p:cNvPr>
          <p:cNvGrpSpPr/>
          <p:nvPr/>
        </p:nvGrpSpPr>
        <p:grpSpPr>
          <a:xfrm>
            <a:off x="3258672" y="545752"/>
            <a:ext cx="445577" cy="423381"/>
            <a:chOff x="3171977" y="3525673"/>
            <a:chExt cx="378939" cy="377807"/>
          </a:xfrm>
        </p:grpSpPr>
        <p:sp>
          <p:nvSpPr>
            <p:cNvPr id="10" name="Google Shape;834;p53">
              <a:extLst>
                <a:ext uri="{FF2B5EF4-FFF2-40B4-BE49-F238E27FC236}">
                  <a16:creationId xmlns:a16="http://schemas.microsoft.com/office/drawing/2014/main" id="{232CCB9F-3259-6957-79F0-56DD558275DC}"/>
                </a:ext>
              </a:extLst>
            </p:cNvPr>
            <p:cNvSpPr/>
            <p:nvPr/>
          </p:nvSpPr>
          <p:spPr>
            <a:xfrm>
              <a:off x="341382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835;p53">
              <a:extLst>
                <a:ext uri="{FF2B5EF4-FFF2-40B4-BE49-F238E27FC236}">
                  <a16:creationId xmlns:a16="http://schemas.microsoft.com/office/drawing/2014/main" id="{2A6FCE15-1F40-F536-2D8B-E82BE5A9D512}"/>
                </a:ext>
              </a:extLst>
            </p:cNvPr>
            <p:cNvSpPr/>
            <p:nvPr/>
          </p:nvSpPr>
          <p:spPr>
            <a:xfrm>
              <a:off x="345807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9" y="0"/>
                    <a:pt x="1" y="188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836;p53">
              <a:extLst>
                <a:ext uri="{FF2B5EF4-FFF2-40B4-BE49-F238E27FC236}">
                  <a16:creationId xmlns:a16="http://schemas.microsoft.com/office/drawing/2014/main" id="{2B2C4459-31A3-9317-69BA-EF64E5170AA9}"/>
                </a:ext>
              </a:extLst>
            </p:cNvPr>
            <p:cNvSpPr/>
            <p:nvPr/>
          </p:nvSpPr>
          <p:spPr>
            <a:xfrm>
              <a:off x="3241951" y="3745627"/>
              <a:ext cx="67790" cy="66415"/>
            </a:xfrm>
            <a:custGeom>
              <a:avLst/>
              <a:gdLst/>
              <a:ahLst/>
              <a:cxnLst/>
              <a:rect l="l" t="t" r="r" b="b"/>
              <a:pathLst>
                <a:path w="2514" h="2463" extrusionOk="0">
                  <a:moveTo>
                    <a:pt x="1251" y="0"/>
                  </a:moveTo>
                  <a:cubicBezTo>
                    <a:pt x="1025" y="0"/>
                    <a:pt x="847" y="184"/>
                    <a:pt x="847" y="410"/>
                  </a:cubicBezTo>
                  <a:lnTo>
                    <a:pt x="847" y="817"/>
                  </a:lnTo>
                  <a:lnTo>
                    <a:pt x="445" y="817"/>
                  </a:lnTo>
                  <a:cubicBezTo>
                    <a:pt x="232" y="817"/>
                    <a:pt x="51" y="974"/>
                    <a:pt x="26" y="1181"/>
                  </a:cubicBezTo>
                  <a:cubicBezTo>
                    <a:pt x="0" y="1432"/>
                    <a:pt x="194" y="1639"/>
                    <a:pt x="433" y="1639"/>
                  </a:cubicBezTo>
                  <a:lnTo>
                    <a:pt x="847" y="1639"/>
                  </a:lnTo>
                  <a:lnTo>
                    <a:pt x="847" y="2040"/>
                  </a:lnTo>
                  <a:cubicBezTo>
                    <a:pt x="847" y="2252"/>
                    <a:pt x="997" y="2434"/>
                    <a:pt x="1210" y="2460"/>
                  </a:cubicBezTo>
                  <a:cubicBezTo>
                    <a:pt x="1224" y="2461"/>
                    <a:pt x="1239" y="2462"/>
                    <a:pt x="1253" y="2462"/>
                  </a:cubicBezTo>
                  <a:cubicBezTo>
                    <a:pt x="1479" y="2462"/>
                    <a:pt x="1668" y="2276"/>
                    <a:pt x="1668" y="2052"/>
                  </a:cubicBezTo>
                  <a:lnTo>
                    <a:pt x="1668" y="1639"/>
                  </a:lnTo>
                  <a:lnTo>
                    <a:pt x="2074" y="1639"/>
                  </a:lnTo>
                  <a:cubicBezTo>
                    <a:pt x="2320" y="1639"/>
                    <a:pt x="2514" y="1432"/>
                    <a:pt x="2482" y="1181"/>
                  </a:cubicBezTo>
                  <a:cubicBezTo>
                    <a:pt x="2464" y="974"/>
                    <a:pt x="2276" y="817"/>
                    <a:pt x="2068" y="817"/>
                  </a:cubicBezTo>
                  <a:lnTo>
                    <a:pt x="1668" y="817"/>
                  </a:lnTo>
                  <a:lnTo>
                    <a:pt x="1668" y="417"/>
                  </a:lnTo>
                  <a:cubicBezTo>
                    <a:pt x="1668" y="210"/>
                    <a:pt x="1510" y="22"/>
                    <a:pt x="1304" y="4"/>
                  </a:cubicBezTo>
                  <a:cubicBezTo>
                    <a:pt x="1286" y="1"/>
                    <a:pt x="126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837;p53">
              <a:extLst>
                <a:ext uri="{FF2B5EF4-FFF2-40B4-BE49-F238E27FC236}">
                  <a16:creationId xmlns:a16="http://schemas.microsoft.com/office/drawing/2014/main" id="{D5919FFC-F935-C867-9A2F-81F5648A3DBE}"/>
                </a:ext>
              </a:extLst>
            </p:cNvPr>
            <p:cNvSpPr/>
            <p:nvPr/>
          </p:nvSpPr>
          <p:spPr>
            <a:xfrm>
              <a:off x="3171977" y="3525673"/>
              <a:ext cx="378939" cy="377807"/>
            </a:xfrm>
            <a:custGeom>
              <a:avLst/>
              <a:gdLst/>
              <a:ahLst/>
              <a:cxnLst/>
              <a:rect l="l" t="t" r="r" b="b"/>
              <a:pathLst>
                <a:path w="14053" h="14011" extrusionOk="0">
                  <a:moveTo>
                    <a:pt x="7026" y="3284"/>
                  </a:moveTo>
                  <a:cubicBezTo>
                    <a:pt x="7327" y="3284"/>
                    <a:pt x="7573" y="3528"/>
                    <a:pt x="7573" y="3829"/>
                  </a:cubicBezTo>
                  <a:cubicBezTo>
                    <a:pt x="7573" y="4129"/>
                    <a:pt x="7327" y="4375"/>
                    <a:pt x="7026" y="4375"/>
                  </a:cubicBezTo>
                  <a:cubicBezTo>
                    <a:pt x="6726" y="4375"/>
                    <a:pt x="6482" y="4129"/>
                    <a:pt x="6482" y="3829"/>
                  </a:cubicBezTo>
                  <a:cubicBezTo>
                    <a:pt x="6482" y="3528"/>
                    <a:pt x="6726" y="3284"/>
                    <a:pt x="7026" y="3284"/>
                  </a:cubicBezTo>
                  <a:close/>
                  <a:moveTo>
                    <a:pt x="7460" y="820"/>
                  </a:moveTo>
                  <a:lnTo>
                    <a:pt x="7753" y="1404"/>
                  </a:lnTo>
                  <a:cubicBezTo>
                    <a:pt x="7804" y="1517"/>
                    <a:pt x="7903" y="1592"/>
                    <a:pt x="8024" y="1624"/>
                  </a:cubicBezTo>
                  <a:cubicBezTo>
                    <a:pt x="8487" y="1730"/>
                    <a:pt x="8926" y="1911"/>
                    <a:pt x="9332" y="2162"/>
                  </a:cubicBezTo>
                  <a:cubicBezTo>
                    <a:pt x="9396" y="2206"/>
                    <a:pt x="9472" y="2227"/>
                    <a:pt x="9548" y="2227"/>
                  </a:cubicBezTo>
                  <a:cubicBezTo>
                    <a:pt x="9593" y="2227"/>
                    <a:pt x="9637" y="2219"/>
                    <a:pt x="9678" y="2206"/>
                  </a:cubicBezTo>
                  <a:lnTo>
                    <a:pt x="10304" y="2000"/>
                  </a:lnTo>
                  <a:lnTo>
                    <a:pt x="10912" y="2607"/>
                  </a:lnTo>
                  <a:lnTo>
                    <a:pt x="10706" y="3227"/>
                  </a:lnTo>
                  <a:cubicBezTo>
                    <a:pt x="10668" y="3347"/>
                    <a:pt x="10680" y="3472"/>
                    <a:pt x="10743" y="3573"/>
                  </a:cubicBezTo>
                  <a:cubicBezTo>
                    <a:pt x="10994" y="3979"/>
                    <a:pt x="11182" y="4424"/>
                    <a:pt x="11288" y="4889"/>
                  </a:cubicBezTo>
                  <a:cubicBezTo>
                    <a:pt x="11313" y="5008"/>
                    <a:pt x="11395" y="5101"/>
                    <a:pt x="11501" y="5158"/>
                  </a:cubicBezTo>
                  <a:lnTo>
                    <a:pt x="12091" y="5453"/>
                  </a:lnTo>
                  <a:lnTo>
                    <a:pt x="12091" y="6310"/>
                  </a:lnTo>
                  <a:lnTo>
                    <a:pt x="11859" y="6431"/>
                  </a:lnTo>
                  <a:cubicBezTo>
                    <a:pt x="11521" y="6116"/>
                    <a:pt x="11076" y="5934"/>
                    <a:pt x="10593" y="5934"/>
                  </a:cubicBezTo>
                  <a:cubicBezTo>
                    <a:pt x="9985" y="5934"/>
                    <a:pt x="9427" y="6223"/>
                    <a:pt x="9083" y="6712"/>
                  </a:cubicBezTo>
                  <a:lnTo>
                    <a:pt x="9083" y="6431"/>
                  </a:lnTo>
                  <a:cubicBezTo>
                    <a:pt x="9083" y="5691"/>
                    <a:pt x="8687" y="5039"/>
                    <a:pt x="8099" y="4681"/>
                  </a:cubicBezTo>
                  <a:cubicBezTo>
                    <a:pt x="8305" y="4424"/>
                    <a:pt x="8418" y="4092"/>
                    <a:pt x="8392" y="3735"/>
                  </a:cubicBezTo>
                  <a:cubicBezTo>
                    <a:pt x="8343" y="3058"/>
                    <a:pt x="7804" y="2512"/>
                    <a:pt x="7133" y="2463"/>
                  </a:cubicBezTo>
                  <a:cubicBezTo>
                    <a:pt x="7100" y="2461"/>
                    <a:pt x="7068" y="2459"/>
                    <a:pt x="7035" y="2459"/>
                  </a:cubicBezTo>
                  <a:cubicBezTo>
                    <a:pt x="6278" y="2459"/>
                    <a:pt x="5661" y="3071"/>
                    <a:pt x="5661" y="3829"/>
                  </a:cubicBezTo>
                  <a:cubicBezTo>
                    <a:pt x="5661" y="4149"/>
                    <a:pt x="5768" y="4444"/>
                    <a:pt x="5956" y="4681"/>
                  </a:cubicBezTo>
                  <a:cubicBezTo>
                    <a:pt x="5366" y="5039"/>
                    <a:pt x="4970" y="5691"/>
                    <a:pt x="4970" y="6431"/>
                  </a:cubicBezTo>
                  <a:lnTo>
                    <a:pt x="4970" y="6712"/>
                  </a:lnTo>
                  <a:cubicBezTo>
                    <a:pt x="4626" y="6223"/>
                    <a:pt x="4068" y="5934"/>
                    <a:pt x="3460" y="5934"/>
                  </a:cubicBezTo>
                  <a:cubicBezTo>
                    <a:pt x="2977" y="5934"/>
                    <a:pt x="2534" y="6116"/>
                    <a:pt x="2195" y="6431"/>
                  </a:cubicBezTo>
                  <a:lnTo>
                    <a:pt x="1962" y="6310"/>
                  </a:lnTo>
                  <a:lnTo>
                    <a:pt x="1962" y="5453"/>
                  </a:lnTo>
                  <a:lnTo>
                    <a:pt x="2552" y="5158"/>
                  </a:lnTo>
                  <a:cubicBezTo>
                    <a:pt x="2658" y="5101"/>
                    <a:pt x="2740" y="5002"/>
                    <a:pt x="2765" y="4881"/>
                  </a:cubicBezTo>
                  <a:cubicBezTo>
                    <a:pt x="2872" y="4424"/>
                    <a:pt x="3060" y="3979"/>
                    <a:pt x="3310" y="3573"/>
                  </a:cubicBezTo>
                  <a:cubicBezTo>
                    <a:pt x="3373" y="3472"/>
                    <a:pt x="3385" y="3347"/>
                    <a:pt x="3347" y="3227"/>
                  </a:cubicBezTo>
                  <a:lnTo>
                    <a:pt x="3141" y="2607"/>
                  </a:lnTo>
                  <a:lnTo>
                    <a:pt x="3749" y="2000"/>
                  </a:lnTo>
                  <a:lnTo>
                    <a:pt x="4376" y="2206"/>
                  </a:lnTo>
                  <a:cubicBezTo>
                    <a:pt x="4418" y="2219"/>
                    <a:pt x="4462" y="2227"/>
                    <a:pt x="4506" y="2227"/>
                  </a:cubicBezTo>
                  <a:cubicBezTo>
                    <a:pt x="4581" y="2227"/>
                    <a:pt x="4657" y="2206"/>
                    <a:pt x="4721" y="2162"/>
                  </a:cubicBezTo>
                  <a:cubicBezTo>
                    <a:pt x="5128" y="1911"/>
                    <a:pt x="5566" y="1730"/>
                    <a:pt x="6031" y="1624"/>
                  </a:cubicBezTo>
                  <a:cubicBezTo>
                    <a:pt x="6150" y="1592"/>
                    <a:pt x="6249" y="1517"/>
                    <a:pt x="6300" y="1404"/>
                  </a:cubicBezTo>
                  <a:lnTo>
                    <a:pt x="6595" y="820"/>
                  </a:lnTo>
                  <a:close/>
                  <a:moveTo>
                    <a:pt x="7029" y="5200"/>
                  </a:moveTo>
                  <a:cubicBezTo>
                    <a:pt x="7051" y="5200"/>
                    <a:pt x="7073" y="5201"/>
                    <a:pt x="7096" y="5202"/>
                  </a:cubicBezTo>
                  <a:cubicBezTo>
                    <a:pt x="7735" y="5233"/>
                    <a:pt x="8261" y="5810"/>
                    <a:pt x="8261" y="6449"/>
                  </a:cubicBezTo>
                  <a:lnTo>
                    <a:pt x="8261" y="6894"/>
                  </a:lnTo>
                  <a:lnTo>
                    <a:pt x="5792" y="6894"/>
                  </a:lnTo>
                  <a:lnTo>
                    <a:pt x="5792" y="6431"/>
                  </a:lnTo>
                  <a:cubicBezTo>
                    <a:pt x="5792" y="5751"/>
                    <a:pt x="6350" y="5200"/>
                    <a:pt x="7029" y="5200"/>
                  </a:cubicBezTo>
                  <a:close/>
                  <a:moveTo>
                    <a:pt x="5360" y="11688"/>
                  </a:moveTo>
                  <a:cubicBezTo>
                    <a:pt x="5586" y="11688"/>
                    <a:pt x="5768" y="11870"/>
                    <a:pt x="5768" y="12095"/>
                  </a:cubicBezTo>
                  <a:cubicBezTo>
                    <a:pt x="5768" y="12321"/>
                    <a:pt x="5586" y="12509"/>
                    <a:pt x="5360" y="12509"/>
                  </a:cubicBezTo>
                  <a:cubicBezTo>
                    <a:pt x="5128" y="12509"/>
                    <a:pt x="4946" y="12321"/>
                    <a:pt x="4946" y="12095"/>
                  </a:cubicBezTo>
                  <a:cubicBezTo>
                    <a:pt x="4946" y="11870"/>
                    <a:pt x="5128" y="11688"/>
                    <a:pt x="5360" y="11688"/>
                  </a:cubicBezTo>
                  <a:close/>
                  <a:moveTo>
                    <a:pt x="8693" y="11688"/>
                  </a:moveTo>
                  <a:cubicBezTo>
                    <a:pt x="8926" y="11688"/>
                    <a:pt x="9107" y="11870"/>
                    <a:pt x="9107" y="12095"/>
                  </a:cubicBezTo>
                  <a:cubicBezTo>
                    <a:pt x="9107" y="12321"/>
                    <a:pt x="8926" y="12509"/>
                    <a:pt x="8693" y="12509"/>
                  </a:cubicBezTo>
                  <a:cubicBezTo>
                    <a:pt x="8467" y="12509"/>
                    <a:pt x="8287" y="12321"/>
                    <a:pt x="8287" y="12095"/>
                  </a:cubicBezTo>
                  <a:cubicBezTo>
                    <a:pt x="8287" y="11870"/>
                    <a:pt x="8467" y="11688"/>
                    <a:pt x="8693" y="11688"/>
                  </a:cubicBezTo>
                  <a:close/>
                  <a:moveTo>
                    <a:pt x="10593" y="6756"/>
                  </a:moveTo>
                  <a:cubicBezTo>
                    <a:pt x="11019" y="6756"/>
                    <a:pt x="11395" y="7013"/>
                    <a:pt x="11559" y="7408"/>
                  </a:cubicBezTo>
                  <a:lnTo>
                    <a:pt x="12968" y="10892"/>
                  </a:lnTo>
                  <a:cubicBezTo>
                    <a:pt x="13130" y="11288"/>
                    <a:pt x="13213" y="11707"/>
                    <a:pt x="13213" y="12139"/>
                  </a:cubicBezTo>
                  <a:cubicBezTo>
                    <a:pt x="13213" y="12723"/>
                    <a:pt x="12742" y="13192"/>
                    <a:pt x="12160" y="13192"/>
                  </a:cubicBezTo>
                  <a:cubicBezTo>
                    <a:pt x="11947" y="13192"/>
                    <a:pt x="11739" y="13130"/>
                    <a:pt x="11565" y="13004"/>
                  </a:cubicBezTo>
                  <a:lnTo>
                    <a:pt x="9904" y="11864"/>
                  </a:lnTo>
                  <a:cubicBezTo>
                    <a:pt x="9797" y="11294"/>
                    <a:pt x="9295" y="10868"/>
                    <a:pt x="8693" y="10868"/>
                  </a:cubicBezTo>
                  <a:cubicBezTo>
                    <a:pt x="8161" y="10868"/>
                    <a:pt x="7703" y="11206"/>
                    <a:pt x="7535" y="11688"/>
                  </a:cubicBezTo>
                  <a:lnTo>
                    <a:pt x="6520" y="11688"/>
                  </a:lnTo>
                  <a:cubicBezTo>
                    <a:pt x="6350" y="11206"/>
                    <a:pt x="5892" y="10868"/>
                    <a:pt x="5360" y="10868"/>
                  </a:cubicBezTo>
                  <a:cubicBezTo>
                    <a:pt x="4758" y="10868"/>
                    <a:pt x="4256" y="11294"/>
                    <a:pt x="4151" y="11864"/>
                  </a:cubicBezTo>
                  <a:lnTo>
                    <a:pt x="2488" y="13004"/>
                  </a:lnTo>
                  <a:cubicBezTo>
                    <a:pt x="2314" y="13130"/>
                    <a:pt x="2106" y="13192"/>
                    <a:pt x="1894" y="13192"/>
                  </a:cubicBezTo>
                  <a:cubicBezTo>
                    <a:pt x="1311" y="13192"/>
                    <a:pt x="841" y="12723"/>
                    <a:pt x="841" y="12139"/>
                  </a:cubicBezTo>
                  <a:cubicBezTo>
                    <a:pt x="841" y="11707"/>
                    <a:pt x="923" y="11288"/>
                    <a:pt x="1085" y="10892"/>
                  </a:cubicBezTo>
                  <a:lnTo>
                    <a:pt x="2496" y="7408"/>
                  </a:lnTo>
                  <a:cubicBezTo>
                    <a:pt x="2658" y="7013"/>
                    <a:pt x="3034" y="6756"/>
                    <a:pt x="3460" y="6756"/>
                  </a:cubicBezTo>
                  <a:cubicBezTo>
                    <a:pt x="3818" y="6756"/>
                    <a:pt x="4151" y="6938"/>
                    <a:pt x="4345" y="7245"/>
                  </a:cubicBezTo>
                  <a:cubicBezTo>
                    <a:pt x="4527" y="7539"/>
                    <a:pt x="4845" y="7715"/>
                    <a:pt x="5196" y="7715"/>
                  </a:cubicBezTo>
                  <a:lnTo>
                    <a:pt x="8857" y="7715"/>
                  </a:lnTo>
                  <a:cubicBezTo>
                    <a:pt x="9208" y="7715"/>
                    <a:pt x="9528" y="7539"/>
                    <a:pt x="9716" y="7245"/>
                  </a:cubicBezTo>
                  <a:cubicBezTo>
                    <a:pt x="9904" y="6938"/>
                    <a:pt x="10235" y="6756"/>
                    <a:pt x="10593" y="6756"/>
                  </a:cubicBezTo>
                  <a:close/>
                  <a:moveTo>
                    <a:pt x="6344" y="1"/>
                  </a:moveTo>
                  <a:cubicBezTo>
                    <a:pt x="6187" y="1"/>
                    <a:pt x="6043" y="88"/>
                    <a:pt x="5974" y="226"/>
                  </a:cubicBezTo>
                  <a:lnTo>
                    <a:pt x="5655" y="871"/>
                  </a:lnTo>
                  <a:cubicBezTo>
                    <a:pt x="5234" y="984"/>
                    <a:pt x="4833" y="1153"/>
                    <a:pt x="4457" y="1366"/>
                  </a:cubicBezTo>
                  <a:lnTo>
                    <a:pt x="3767" y="1141"/>
                  </a:lnTo>
                  <a:cubicBezTo>
                    <a:pt x="3725" y="1126"/>
                    <a:pt x="3681" y="1119"/>
                    <a:pt x="3637" y="1119"/>
                  </a:cubicBezTo>
                  <a:cubicBezTo>
                    <a:pt x="3532" y="1119"/>
                    <a:pt x="3427" y="1160"/>
                    <a:pt x="3347" y="1234"/>
                  </a:cubicBezTo>
                  <a:lnTo>
                    <a:pt x="2383" y="2206"/>
                  </a:lnTo>
                  <a:cubicBezTo>
                    <a:pt x="2270" y="2312"/>
                    <a:pt x="2233" y="2475"/>
                    <a:pt x="2282" y="2625"/>
                  </a:cubicBezTo>
                  <a:lnTo>
                    <a:pt x="2508" y="3310"/>
                  </a:lnTo>
                  <a:cubicBezTo>
                    <a:pt x="2294" y="3692"/>
                    <a:pt x="2126" y="4092"/>
                    <a:pt x="2013" y="4505"/>
                  </a:cubicBezTo>
                  <a:lnTo>
                    <a:pt x="1368" y="4832"/>
                  </a:lnTo>
                  <a:cubicBezTo>
                    <a:pt x="1229" y="4901"/>
                    <a:pt x="1142" y="5045"/>
                    <a:pt x="1142" y="5196"/>
                  </a:cubicBezTo>
                  <a:lnTo>
                    <a:pt x="1142" y="6568"/>
                  </a:lnTo>
                  <a:cubicBezTo>
                    <a:pt x="1142" y="6724"/>
                    <a:pt x="1229" y="6862"/>
                    <a:pt x="1368" y="6932"/>
                  </a:cubicBezTo>
                  <a:lnTo>
                    <a:pt x="1730" y="7114"/>
                  </a:lnTo>
                  <a:lnTo>
                    <a:pt x="321" y="10585"/>
                  </a:lnTo>
                  <a:cubicBezTo>
                    <a:pt x="133" y="11056"/>
                    <a:pt x="26" y="11557"/>
                    <a:pt x="20" y="12064"/>
                  </a:cubicBezTo>
                  <a:cubicBezTo>
                    <a:pt x="1" y="13087"/>
                    <a:pt x="778" y="13958"/>
                    <a:pt x="1794" y="14007"/>
                  </a:cubicBezTo>
                  <a:cubicBezTo>
                    <a:pt x="1832" y="14010"/>
                    <a:pt x="1871" y="14011"/>
                    <a:pt x="1910" y="14011"/>
                  </a:cubicBezTo>
                  <a:cubicBezTo>
                    <a:pt x="2287" y="14011"/>
                    <a:pt x="2646" y="13898"/>
                    <a:pt x="2953" y="13681"/>
                  </a:cubicBezTo>
                  <a:lnTo>
                    <a:pt x="4313" y="12748"/>
                  </a:lnTo>
                  <a:cubicBezTo>
                    <a:pt x="4533" y="13099"/>
                    <a:pt x="4915" y="13330"/>
                    <a:pt x="5360" y="13330"/>
                  </a:cubicBezTo>
                  <a:cubicBezTo>
                    <a:pt x="5892" y="13330"/>
                    <a:pt x="6350" y="12986"/>
                    <a:pt x="6520" y="12509"/>
                  </a:cubicBezTo>
                  <a:lnTo>
                    <a:pt x="7535" y="12509"/>
                  </a:lnTo>
                  <a:cubicBezTo>
                    <a:pt x="7703" y="12986"/>
                    <a:pt x="8161" y="13330"/>
                    <a:pt x="8693" y="13330"/>
                  </a:cubicBezTo>
                  <a:cubicBezTo>
                    <a:pt x="9138" y="13330"/>
                    <a:pt x="9520" y="13099"/>
                    <a:pt x="9740" y="12748"/>
                  </a:cubicBezTo>
                  <a:lnTo>
                    <a:pt x="11100" y="13681"/>
                  </a:lnTo>
                  <a:cubicBezTo>
                    <a:pt x="11408" y="13893"/>
                    <a:pt x="11769" y="14011"/>
                    <a:pt x="12143" y="14011"/>
                  </a:cubicBezTo>
                  <a:cubicBezTo>
                    <a:pt x="12180" y="14011"/>
                    <a:pt x="12216" y="14009"/>
                    <a:pt x="12253" y="14007"/>
                  </a:cubicBezTo>
                  <a:cubicBezTo>
                    <a:pt x="13275" y="13958"/>
                    <a:pt x="14052" y="13087"/>
                    <a:pt x="14033" y="12064"/>
                  </a:cubicBezTo>
                  <a:cubicBezTo>
                    <a:pt x="14021" y="11557"/>
                    <a:pt x="13920" y="11056"/>
                    <a:pt x="13732" y="10585"/>
                  </a:cubicBezTo>
                  <a:lnTo>
                    <a:pt x="12323" y="7114"/>
                  </a:lnTo>
                  <a:lnTo>
                    <a:pt x="12687" y="6932"/>
                  </a:lnTo>
                  <a:cubicBezTo>
                    <a:pt x="12824" y="6862"/>
                    <a:pt x="12912" y="6724"/>
                    <a:pt x="12912" y="6568"/>
                  </a:cubicBezTo>
                  <a:lnTo>
                    <a:pt x="12912" y="5196"/>
                  </a:lnTo>
                  <a:cubicBezTo>
                    <a:pt x="12912" y="5045"/>
                    <a:pt x="12824" y="4901"/>
                    <a:pt x="12687" y="4832"/>
                  </a:cubicBezTo>
                  <a:lnTo>
                    <a:pt x="12040" y="4505"/>
                  </a:lnTo>
                  <a:cubicBezTo>
                    <a:pt x="11921" y="4092"/>
                    <a:pt x="11759" y="3692"/>
                    <a:pt x="11539" y="3310"/>
                  </a:cubicBezTo>
                  <a:lnTo>
                    <a:pt x="11771" y="2625"/>
                  </a:lnTo>
                  <a:cubicBezTo>
                    <a:pt x="11822" y="2475"/>
                    <a:pt x="11784" y="2312"/>
                    <a:pt x="11671" y="2206"/>
                  </a:cubicBezTo>
                  <a:lnTo>
                    <a:pt x="10706" y="1234"/>
                  </a:lnTo>
                  <a:cubicBezTo>
                    <a:pt x="10626" y="1160"/>
                    <a:pt x="10522" y="1119"/>
                    <a:pt x="10416" y="1119"/>
                  </a:cubicBezTo>
                  <a:cubicBezTo>
                    <a:pt x="10373" y="1119"/>
                    <a:pt x="10328" y="1126"/>
                    <a:pt x="10286" y="1141"/>
                  </a:cubicBezTo>
                  <a:lnTo>
                    <a:pt x="9596" y="1366"/>
                  </a:lnTo>
                  <a:cubicBezTo>
                    <a:pt x="9220" y="1153"/>
                    <a:pt x="8819" y="984"/>
                    <a:pt x="8400" y="871"/>
                  </a:cubicBezTo>
                  <a:lnTo>
                    <a:pt x="8079" y="226"/>
                  </a:lnTo>
                  <a:cubicBezTo>
                    <a:pt x="8010" y="88"/>
                    <a:pt x="7866" y="1"/>
                    <a:pt x="7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6836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473800" y="2598169"/>
            <a:ext cx="438181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 err="1"/>
              <a:t>왁좌의</a:t>
            </a:r>
            <a:r>
              <a:rPr lang="ko-KR" altLang="en-US" dirty="0"/>
              <a:t> 게임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1"/>
          </p:nvPr>
        </p:nvSpPr>
        <p:spPr>
          <a:xfrm>
            <a:off x="1409663" y="3329369"/>
            <a:ext cx="3384796" cy="78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ko-KR" altLang="en-US" dirty="0" err="1"/>
              <a:t>우왁굳</a:t>
            </a:r>
            <a:r>
              <a:rPr lang="ko-KR" altLang="en-US" dirty="0"/>
              <a:t> 팬 메이드 게임</a:t>
            </a:r>
            <a:endParaRPr dirty="0"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0903"/>
          <a:stretch/>
        </p:blipFill>
        <p:spPr>
          <a:xfrm>
            <a:off x="6692467" y="485767"/>
            <a:ext cx="2507333" cy="3761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867" y="485167"/>
            <a:ext cx="2507333" cy="3761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2397"/>
          <a:stretch/>
        </p:blipFill>
        <p:spPr>
          <a:xfrm>
            <a:off x="6692467" y="4246767"/>
            <a:ext cx="5025733" cy="2126067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51;p31">
            <a:extLst>
              <a:ext uri="{FF2B5EF4-FFF2-40B4-BE49-F238E27FC236}">
                <a16:creationId xmlns:a16="http://schemas.microsoft.com/office/drawing/2014/main" id="{A63A70DF-821C-83D4-03A2-6CB009C55751}"/>
              </a:ext>
            </a:extLst>
          </p:cNvPr>
          <p:cNvSpPr txBox="1">
            <a:spLocks/>
          </p:cNvSpPr>
          <p:nvPr/>
        </p:nvSpPr>
        <p:spPr>
          <a:xfrm>
            <a:off x="473800" y="485767"/>
            <a:ext cx="271626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6"/>
                </a:solidFill>
              </a:rPr>
              <a:t>벤치 마킹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273454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accent6"/>
                </a:solidFill>
              </a:rPr>
              <a:t>사용 기술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-3" y="3533367"/>
            <a:ext cx="8321967" cy="24733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" name="Google Shape;10154;p70">
            <a:extLst>
              <a:ext uri="{FF2B5EF4-FFF2-40B4-BE49-F238E27FC236}">
                <a16:creationId xmlns:a16="http://schemas.microsoft.com/office/drawing/2014/main" id="{17B99CCB-6C6C-8B56-2D69-320E78F2DC29}"/>
              </a:ext>
            </a:extLst>
          </p:cNvPr>
          <p:cNvGrpSpPr/>
          <p:nvPr/>
        </p:nvGrpSpPr>
        <p:grpSpPr>
          <a:xfrm>
            <a:off x="3637341" y="740186"/>
            <a:ext cx="472840" cy="423596"/>
            <a:chOff x="-45664625" y="2352225"/>
            <a:chExt cx="300125" cy="263875"/>
          </a:xfrm>
          <a:solidFill>
            <a:schemeClr val="accent4"/>
          </a:solidFill>
        </p:grpSpPr>
        <p:sp>
          <p:nvSpPr>
            <p:cNvPr id="3" name="Google Shape;10155;p70">
              <a:extLst>
                <a:ext uri="{FF2B5EF4-FFF2-40B4-BE49-F238E27FC236}">
                  <a16:creationId xmlns:a16="http://schemas.microsoft.com/office/drawing/2014/main" id="{B99C86A7-22B7-DECB-791E-D797C37881F8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56;p70">
              <a:extLst>
                <a:ext uri="{FF2B5EF4-FFF2-40B4-BE49-F238E27FC236}">
                  <a16:creationId xmlns:a16="http://schemas.microsoft.com/office/drawing/2014/main" id="{8F738886-C5CD-5662-C7DB-379CF86C6EB9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57;p70">
              <a:extLst>
                <a:ext uri="{FF2B5EF4-FFF2-40B4-BE49-F238E27FC236}">
                  <a16:creationId xmlns:a16="http://schemas.microsoft.com/office/drawing/2014/main" id="{6EC64E82-AE63-312D-FAE5-EE23151222E6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58;p70">
              <a:extLst>
                <a:ext uri="{FF2B5EF4-FFF2-40B4-BE49-F238E27FC236}">
                  <a16:creationId xmlns:a16="http://schemas.microsoft.com/office/drawing/2014/main" id="{44B7E3B6-004F-865F-D15C-91EA529E0D14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59;p70">
              <a:extLst>
                <a:ext uri="{FF2B5EF4-FFF2-40B4-BE49-F238E27FC236}">
                  <a16:creationId xmlns:a16="http://schemas.microsoft.com/office/drawing/2014/main" id="{A4E5A8A6-F014-F068-F739-CFBC446831A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60;p70">
              <a:extLst>
                <a:ext uri="{FF2B5EF4-FFF2-40B4-BE49-F238E27FC236}">
                  <a16:creationId xmlns:a16="http://schemas.microsoft.com/office/drawing/2014/main" id="{052806BE-F540-BD46-CCB7-66A033D6174C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161;p70">
              <a:extLst>
                <a:ext uri="{FF2B5EF4-FFF2-40B4-BE49-F238E27FC236}">
                  <a16:creationId xmlns:a16="http://schemas.microsoft.com/office/drawing/2014/main" id="{1DD660E4-EE30-C028-B02A-CE6F40250AF0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그림 18" descr="폰트, 그래픽, 그래픽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8DCF0908-8E1F-BB4E-78A1-65C3AB47D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43" y="2665400"/>
            <a:ext cx="3068036" cy="763600"/>
          </a:xfrm>
          <a:prstGeom prst="rect">
            <a:avLst/>
          </a:prstGeom>
        </p:spPr>
      </p:pic>
      <p:pic>
        <p:nvPicPr>
          <p:cNvPr id="23" name="그림 22" descr="교통 표지판, 상징, 실루엣이(가) 표시된 사진&#10;&#10;자동 생성된 설명">
            <a:extLst>
              <a:ext uri="{FF2B5EF4-FFF2-40B4-BE49-F238E27FC236}">
                <a16:creationId xmlns:a16="http://schemas.microsoft.com/office/drawing/2014/main" id="{B0EAC4A7-39C3-E824-A609-4F85FE691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08" y="2390385"/>
            <a:ext cx="1644093" cy="949797"/>
          </a:xfrm>
          <a:prstGeom prst="rect">
            <a:avLst/>
          </a:prstGeom>
        </p:spPr>
      </p:pic>
      <p:pic>
        <p:nvPicPr>
          <p:cNvPr id="37" name="그림 36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EDEB37BF-124B-55EA-02D2-4F04F9353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84" y="3735637"/>
            <a:ext cx="861540" cy="8425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3FCA5D-8D84-C62E-7E58-0BA39FDEBAFF}"/>
              </a:ext>
            </a:extLst>
          </p:cNvPr>
          <p:cNvSpPr txBox="1"/>
          <p:nvPr/>
        </p:nvSpPr>
        <p:spPr>
          <a:xfrm>
            <a:off x="2901338" y="3863294"/>
            <a:ext cx="31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Adobe </a:t>
            </a:r>
            <a:r>
              <a:rPr lang="en-US" altLang="ko-KR" sz="2800" dirty="0" err="1">
                <a:solidFill>
                  <a:schemeClr val="bg1"/>
                </a:solidFill>
              </a:rPr>
              <a:t>PhotoShop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5" name="그림 44" descr="스크린샷, 원, 로고, 폰트이(가) 표시된 사진&#10;&#10;자동 생성된 설명">
            <a:extLst>
              <a:ext uri="{FF2B5EF4-FFF2-40B4-BE49-F238E27FC236}">
                <a16:creationId xmlns:a16="http://schemas.microsoft.com/office/drawing/2014/main" id="{3E59BEEB-9C09-3405-BB29-8C78309AD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22" y="1961591"/>
            <a:ext cx="1774046" cy="1774046"/>
          </a:xfrm>
          <a:prstGeom prst="rect">
            <a:avLst/>
          </a:prstGeom>
        </p:spPr>
      </p:pic>
      <p:pic>
        <p:nvPicPr>
          <p:cNvPr id="47" name="그림 46" descr="원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53A2E5ED-280A-3A17-83D9-22AABC4A0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85" y="2735791"/>
            <a:ext cx="1860023" cy="16568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99563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>
                <a:solidFill>
                  <a:schemeClr val="accent6"/>
                </a:solidFill>
              </a:rPr>
              <a:t>조작법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0" b="24910"/>
          <a:stretch/>
        </p:blipFill>
        <p:spPr>
          <a:xfrm>
            <a:off x="473600" y="5312900"/>
            <a:ext cx="11244800" cy="1074803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Google Shape;722;p53">
            <a:extLst>
              <a:ext uri="{FF2B5EF4-FFF2-40B4-BE49-F238E27FC236}">
                <a16:creationId xmlns:a16="http://schemas.microsoft.com/office/drawing/2014/main" id="{C87B069E-0A97-E47A-D506-C62C580248B2}"/>
              </a:ext>
            </a:extLst>
          </p:cNvPr>
          <p:cNvGrpSpPr/>
          <p:nvPr/>
        </p:nvGrpSpPr>
        <p:grpSpPr>
          <a:xfrm>
            <a:off x="2888414" y="676362"/>
            <a:ext cx="593908" cy="535626"/>
            <a:chOff x="6407481" y="1709796"/>
            <a:chExt cx="377914" cy="378076"/>
          </a:xfrm>
        </p:grpSpPr>
        <p:sp>
          <p:nvSpPr>
            <p:cNvPr id="9" name="Google Shape;723;p53">
              <a:extLst>
                <a:ext uri="{FF2B5EF4-FFF2-40B4-BE49-F238E27FC236}">
                  <a16:creationId xmlns:a16="http://schemas.microsoft.com/office/drawing/2014/main" id="{7920D714-D711-0C21-DB73-2858980D72C0}"/>
                </a:ext>
              </a:extLst>
            </p:cNvPr>
            <p:cNvSpPr/>
            <p:nvPr/>
          </p:nvSpPr>
          <p:spPr>
            <a:xfrm>
              <a:off x="6407481" y="1709796"/>
              <a:ext cx="377914" cy="378076"/>
            </a:xfrm>
            <a:custGeom>
              <a:avLst/>
              <a:gdLst/>
              <a:ahLst/>
              <a:cxnLst/>
              <a:rect l="l" t="t" r="r" b="b"/>
              <a:pathLst>
                <a:path w="14015" h="14021" extrusionOk="0">
                  <a:moveTo>
                    <a:pt x="8649" y="821"/>
                  </a:moveTo>
                  <a:cubicBezTo>
                    <a:pt x="9025" y="821"/>
                    <a:pt x="9332" y="1128"/>
                    <a:pt x="9332" y="1510"/>
                  </a:cubicBezTo>
                  <a:lnTo>
                    <a:pt x="9332" y="4273"/>
                  </a:lnTo>
                  <a:cubicBezTo>
                    <a:pt x="9332" y="4499"/>
                    <a:pt x="9520" y="4681"/>
                    <a:pt x="9745" y="4681"/>
                  </a:cubicBezTo>
                  <a:lnTo>
                    <a:pt x="12510" y="4681"/>
                  </a:lnTo>
                  <a:cubicBezTo>
                    <a:pt x="12886" y="4681"/>
                    <a:pt x="13193" y="4988"/>
                    <a:pt x="13193" y="5364"/>
                  </a:cubicBezTo>
                  <a:lnTo>
                    <a:pt x="13193" y="8655"/>
                  </a:lnTo>
                  <a:cubicBezTo>
                    <a:pt x="13193" y="9031"/>
                    <a:pt x="12886" y="9338"/>
                    <a:pt x="12510" y="9338"/>
                  </a:cubicBezTo>
                  <a:lnTo>
                    <a:pt x="9745" y="9338"/>
                  </a:lnTo>
                  <a:cubicBezTo>
                    <a:pt x="9520" y="9338"/>
                    <a:pt x="9332" y="9520"/>
                    <a:pt x="9332" y="9745"/>
                  </a:cubicBezTo>
                  <a:lnTo>
                    <a:pt x="9332" y="12509"/>
                  </a:lnTo>
                  <a:cubicBezTo>
                    <a:pt x="9332" y="12892"/>
                    <a:pt x="9025" y="13199"/>
                    <a:pt x="8649" y="13199"/>
                  </a:cubicBezTo>
                  <a:lnTo>
                    <a:pt x="5365" y="13199"/>
                  </a:lnTo>
                  <a:cubicBezTo>
                    <a:pt x="4989" y="13199"/>
                    <a:pt x="4682" y="12892"/>
                    <a:pt x="4682" y="12509"/>
                  </a:cubicBezTo>
                  <a:lnTo>
                    <a:pt x="4682" y="9745"/>
                  </a:lnTo>
                  <a:cubicBezTo>
                    <a:pt x="4682" y="9520"/>
                    <a:pt x="4494" y="9338"/>
                    <a:pt x="4269" y="9338"/>
                  </a:cubicBezTo>
                  <a:lnTo>
                    <a:pt x="1504" y="9338"/>
                  </a:lnTo>
                  <a:cubicBezTo>
                    <a:pt x="1128" y="9338"/>
                    <a:pt x="821" y="9031"/>
                    <a:pt x="821" y="8655"/>
                  </a:cubicBezTo>
                  <a:lnTo>
                    <a:pt x="821" y="5364"/>
                  </a:lnTo>
                  <a:cubicBezTo>
                    <a:pt x="821" y="4988"/>
                    <a:pt x="1128" y="4681"/>
                    <a:pt x="1504" y="4681"/>
                  </a:cubicBezTo>
                  <a:lnTo>
                    <a:pt x="4269" y="4681"/>
                  </a:lnTo>
                  <a:cubicBezTo>
                    <a:pt x="4494" y="4681"/>
                    <a:pt x="4682" y="4499"/>
                    <a:pt x="4682" y="4273"/>
                  </a:cubicBezTo>
                  <a:lnTo>
                    <a:pt x="4682" y="1510"/>
                  </a:lnTo>
                  <a:cubicBezTo>
                    <a:pt x="4682" y="1128"/>
                    <a:pt x="4989" y="821"/>
                    <a:pt x="5365" y="821"/>
                  </a:cubicBezTo>
                  <a:close/>
                  <a:moveTo>
                    <a:pt x="5365" y="0"/>
                  </a:moveTo>
                  <a:cubicBezTo>
                    <a:pt x="4532" y="0"/>
                    <a:pt x="3861" y="677"/>
                    <a:pt x="3861" y="1510"/>
                  </a:cubicBezTo>
                  <a:lnTo>
                    <a:pt x="3861" y="3860"/>
                  </a:lnTo>
                  <a:lnTo>
                    <a:pt x="1504" y="3860"/>
                  </a:lnTo>
                  <a:cubicBezTo>
                    <a:pt x="671" y="3860"/>
                    <a:pt x="0" y="4537"/>
                    <a:pt x="0" y="5364"/>
                  </a:cubicBezTo>
                  <a:lnTo>
                    <a:pt x="0" y="8655"/>
                  </a:lnTo>
                  <a:cubicBezTo>
                    <a:pt x="0" y="9482"/>
                    <a:pt x="671" y="10159"/>
                    <a:pt x="1504" y="10159"/>
                  </a:cubicBezTo>
                  <a:lnTo>
                    <a:pt x="3861" y="10159"/>
                  </a:lnTo>
                  <a:lnTo>
                    <a:pt x="3861" y="12509"/>
                  </a:lnTo>
                  <a:cubicBezTo>
                    <a:pt x="3861" y="13343"/>
                    <a:pt x="4532" y="14020"/>
                    <a:pt x="5365" y="14020"/>
                  </a:cubicBezTo>
                  <a:lnTo>
                    <a:pt x="8649" y="14020"/>
                  </a:lnTo>
                  <a:cubicBezTo>
                    <a:pt x="9482" y="14020"/>
                    <a:pt x="10153" y="13343"/>
                    <a:pt x="10153" y="12509"/>
                  </a:cubicBezTo>
                  <a:lnTo>
                    <a:pt x="10153" y="10159"/>
                  </a:lnTo>
                  <a:lnTo>
                    <a:pt x="12510" y="10159"/>
                  </a:lnTo>
                  <a:cubicBezTo>
                    <a:pt x="13343" y="10159"/>
                    <a:pt x="14014" y="9482"/>
                    <a:pt x="14014" y="8655"/>
                  </a:cubicBezTo>
                  <a:lnTo>
                    <a:pt x="14014" y="5364"/>
                  </a:lnTo>
                  <a:cubicBezTo>
                    <a:pt x="14014" y="4537"/>
                    <a:pt x="13343" y="3860"/>
                    <a:pt x="12510" y="3860"/>
                  </a:cubicBezTo>
                  <a:lnTo>
                    <a:pt x="10153" y="3860"/>
                  </a:lnTo>
                  <a:lnTo>
                    <a:pt x="10153" y="1510"/>
                  </a:lnTo>
                  <a:cubicBezTo>
                    <a:pt x="10153" y="677"/>
                    <a:pt x="9482" y="0"/>
                    <a:pt x="8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4;p53">
              <a:extLst>
                <a:ext uri="{FF2B5EF4-FFF2-40B4-BE49-F238E27FC236}">
                  <a16:creationId xmlns:a16="http://schemas.microsoft.com/office/drawing/2014/main" id="{C1ACAF88-AF28-0474-57E4-EDD07325B81F}"/>
                </a:ext>
              </a:extLst>
            </p:cNvPr>
            <p:cNvSpPr/>
            <p:nvPr/>
          </p:nvSpPr>
          <p:spPr>
            <a:xfrm>
              <a:off x="6552795" y="1754181"/>
              <a:ext cx="87232" cy="66469"/>
            </a:xfrm>
            <a:custGeom>
              <a:avLst/>
              <a:gdLst/>
              <a:ahLst/>
              <a:cxnLst/>
              <a:rect l="l" t="t" r="r" b="b"/>
              <a:pathLst>
                <a:path w="3235" h="2465" extrusionOk="0">
                  <a:moveTo>
                    <a:pt x="1617" y="1149"/>
                  </a:moveTo>
                  <a:lnTo>
                    <a:pt x="1944" y="1638"/>
                  </a:lnTo>
                  <a:lnTo>
                    <a:pt x="1292" y="1638"/>
                  </a:lnTo>
                  <a:lnTo>
                    <a:pt x="1617" y="1149"/>
                  </a:lnTo>
                  <a:close/>
                  <a:moveTo>
                    <a:pt x="1619" y="0"/>
                  </a:moveTo>
                  <a:cubicBezTo>
                    <a:pt x="1488" y="0"/>
                    <a:pt x="1358" y="61"/>
                    <a:pt x="1279" y="183"/>
                  </a:cubicBezTo>
                  <a:lnTo>
                    <a:pt x="182" y="1826"/>
                  </a:lnTo>
                  <a:cubicBezTo>
                    <a:pt x="0" y="2095"/>
                    <a:pt x="196" y="2465"/>
                    <a:pt x="521" y="2465"/>
                  </a:cubicBezTo>
                  <a:lnTo>
                    <a:pt x="2715" y="2465"/>
                  </a:lnTo>
                  <a:cubicBezTo>
                    <a:pt x="3040" y="2465"/>
                    <a:pt x="3234" y="2095"/>
                    <a:pt x="3054" y="1826"/>
                  </a:cubicBezTo>
                  <a:lnTo>
                    <a:pt x="1963" y="183"/>
                  </a:lnTo>
                  <a:cubicBezTo>
                    <a:pt x="1881" y="61"/>
                    <a:pt x="1750" y="0"/>
                    <a:pt x="1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5;p53">
              <a:extLst>
                <a:ext uri="{FF2B5EF4-FFF2-40B4-BE49-F238E27FC236}">
                  <a16:creationId xmlns:a16="http://schemas.microsoft.com/office/drawing/2014/main" id="{8C78E3B2-C601-22DE-40DD-1517A2F80F0E}"/>
                </a:ext>
              </a:extLst>
            </p:cNvPr>
            <p:cNvSpPr/>
            <p:nvPr/>
          </p:nvSpPr>
          <p:spPr>
            <a:xfrm>
              <a:off x="6552795" y="1976938"/>
              <a:ext cx="87232" cy="66496"/>
            </a:xfrm>
            <a:custGeom>
              <a:avLst/>
              <a:gdLst/>
              <a:ahLst/>
              <a:cxnLst/>
              <a:rect l="l" t="t" r="r" b="b"/>
              <a:pathLst>
                <a:path w="3235" h="2466" extrusionOk="0">
                  <a:moveTo>
                    <a:pt x="1944" y="822"/>
                  </a:moveTo>
                  <a:lnTo>
                    <a:pt x="1617" y="1317"/>
                  </a:lnTo>
                  <a:lnTo>
                    <a:pt x="1292" y="822"/>
                  </a:lnTo>
                  <a:close/>
                  <a:moveTo>
                    <a:pt x="521" y="1"/>
                  </a:moveTo>
                  <a:cubicBezTo>
                    <a:pt x="196" y="1"/>
                    <a:pt x="0" y="371"/>
                    <a:pt x="182" y="640"/>
                  </a:cubicBezTo>
                  <a:lnTo>
                    <a:pt x="1279" y="2283"/>
                  </a:lnTo>
                  <a:cubicBezTo>
                    <a:pt x="1358" y="2405"/>
                    <a:pt x="1488" y="2465"/>
                    <a:pt x="1619" y="2465"/>
                  </a:cubicBezTo>
                  <a:cubicBezTo>
                    <a:pt x="1750" y="2465"/>
                    <a:pt x="1881" y="2405"/>
                    <a:pt x="1963" y="2283"/>
                  </a:cubicBezTo>
                  <a:lnTo>
                    <a:pt x="3054" y="640"/>
                  </a:lnTo>
                  <a:cubicBezTo>
                    <a:pt x="3234" y="371"/>
                    <a:pt x="3040" y="1"/>
                    <a:pt x="2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6;p53">
              <a:extLst>
                <a:ext uri="{FF2B5EF4-FFF2-40B4-BE49-F238E27FC236}">
                  <a16:creationId xmlns:a16="http://schemas.microsoft.com/office/drawing/2014/main" id="{86752665-F830-98A9-C0B3-3034F6DD34AB}"/>
                </a:ext>
              </a:extLst>
            </p:cNvPr>
            <p:cNvSpPr/>
            <p:nvPr/>
          </p:nvSpPr>
          <p:spPr>
            <a:xfrm>
              <a:off x="6450058" y="1858131"/>
              <a:ext cx="68114" cy="81353"/>
            </a:xfrm>
            <a:custGeom>
              <a:avLst/>
              <a:gdLst/>
              <a:ahLst/>
              <a:cxnLst/>
              <a:rect l="l" t="t" r="r" b="b"/>
              <a:pathLst>
                <a:path w="2526" h="3017" extrusionOk="0">
                  <a:moveTo>
                    <a:pt x="1705" y="1179"/>
                  </a:moveTo>
                  <a:lnTo>
                    <a:pt x="1705" y="1838"/>
                  </a:lnTo>
                  <a:lnTo>
                    <a:pt x="1216" y="1505"/>
                  </a:lnTo>
                  <a:lnTo>
                    <a:pt x="1705" y="1179"/>
                  </a:lnTo>
                  <a:close/>
                  <a:moveTo>
                    <a:pt x="2115" y="1"/>
                  </a:moveTo>
                  <a:cubicBezTo>
                    <a:pt x="2039" y="1"/>
                    <a:pt x="1960" y="22"/>
                    <a:pt x="1887" y="70"/>
                  </a:cubicBezTo>
                  <a:lnTo>
                    <a:pt x="246" y="1167"/>
                  </a:lnTo>
                  <a:cubicBezTo>
                    <a:pt x="0" y="1329"/>
                    <a:pt x="0" y="1687"/>
                    <a:pt x="246" y="1850"/>
                  </a:cubicBezTo>
                  <a:lnTo>
                    <a:pt x="1887" y="2946"/>
                  </a:lnTo>
                  <a:cubicBezTo>
                    <a:pt x="1960" y="2994"/>
                    <a:pt x="2039" y="3016"/>
                    <a:pt x="2115" y="3016"/>
                  </a:cubicBezTo>
                  <a:cubicBezTo>
                    <a:pt x="2330" y="3016"/>
                    <a:pt x="2526" y="2847"/>
                    <a:pt x="2526" y="2602"/>
                  </a:cubicBezTo>
                  <a:lnTo>
                    <a:pt x="2526" y="415"/>
                  </a:lnTo>
                  <a:cubicBezTo>
                    <a:pt x="2526" y="170"/>
                    <a:pt x="2330" y="1"/>
                    <a:pt x="2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7;p53">
              <a:extLst>
                <a:ext uri="{FF2B5EF4-FFF2-40B4-BE49-F238E27FC236}">
                  <a16:creationId xmlns:a16="http://schemas.microsoft.com/office/drawing/2014/main" id="{0F88931B-F0E2-EA08-6383-6483A611F401}"/>
                </a:ext>
              </a:extLst>
            </p:cNvPr>
            <p:cNvSpPr/>
            <p:nvPr/>
          </p:nvSpPr>
          <p:spPr>
            <a:xfrm>
              <a:off x="6674677" y="1858131"/>
              <a:ext cx="68114" cy="81353"/>
            </a:xfrm>
            <a:custGeom>
              <a:avLst/>
              <a:gdLst/>
              <a:ahLst/>
              <a:cxnLst/>
              <a:rect l="l" t="t" r="r" b="b"/>
              <a:pathLst>
                <a:path w="2526" h="3017" extrusionOk="0">
                  <a:moveTo>
                    <a:pt x="820" y="1179"/>
                  </a:moveTo>
                  <a:lnTo>
                    <a:pt x="1309" y="1505"/>
                  </a:lnTo>
                  <a:lnTo>
                    <a:pt x="820" y="1838"/>
                  </a:lnTo>
                  <a:lnTo>
                    <a:pt x="820" y="1179"/>
                  </a:lnTo>
                  <a:close/>
                  <a:moveTo>
                    <a:pt x="411" y="1"/>
                  </a:moveTo>
                  <a:cubicBezTo>
                    <a:pt x="197" y="1"/>
                    <a:pt x="0" y="170"/>
                    <a:pt x="0" y="415"/>
                  </a:cubicBezTo>
                  <a:lnTo>
                    <a:pt x="0" y="2602"/>
                  </a:lnTo>
                  <a:cubicBezTo>
                    <a:pt x="0" y="2847"/>
                    <a:pt x="197" y="3016"/>
                    <a:pt x="411" y="3016"/>
                  </a:cubicBezTo>
                  <a:cubicBezTo>
                    <a:pt x="488" y="3016"/>
                    <a:pt x="567" y="2994"/>
                    <a:pt x="640" y="2946"/>
                  </a:cubicBezTo>
                  <a:lnTo>
                    <a:pt x="2281" y="1850"/>
                  </a:lnTo>
                  <a:cubicBezTo>
                    <a:pt x="2526" y="1687"/>
                    <a:pt x="2526" y="1329"/>
                    <a:pt x="2281" y="1167"/>
                  </a:cubicBezTo>
                  <a:lnTo>
                    <a:pt x="640" y="70"/>
                  </a:lnTo>
                  <a:cubicBezTo>
                    <a:pt x="567" y="22"/>
                    <a:pt x="488" y="1"/>
                    <a:pt x="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8;p53">
              <a:extLst>
                <a:ext uri="{FF2B5EF4-FFF2-40B4-BE49-F238E27FC236}">
                  <a16:creationId xmlns:a16="http://schemas.microsoft.com/office/drawing/2014/main" id="{E2046D32-D7A0-4267-2213-B999B1AA058D}"/>
                </a:ext>
              </a:extLst>
            </p:cNvPr>
            <p:cNvSpPr/>
            <p:nvPr/>
          </p:nvSpPr>
          <p:spPr>
            <a:xfrm>
              <a:off x="6540984" y="1843462"/>
              <a:ext cx="110880" cy="110718"/>
            </a:xfrm>
            <a:custGeom>
              <a:avLst/>
              <a:gdLst/>
              <a:ahLst/>
              <a:cxnLst/>
              <a:rect l="l" t="t" r="r" b="b"/>
              <a:pathLst>
                <a:path w="4112" h="4106" extrusionOk="0">
                  <a:moveTo>
                    <a:pt x="2055" y="821"/>
                  </a:moveTo>
                  <a:cubicBezTo>
                    <a:pt x="2732" y="821"/>
                    <a:pt x="3290" y="1373"/>
                    <a:pt x="3290" y="2049"/>
                  </a:cubicBezTo>
                  <a:cubicBezTo>
                    <a:pt x="3290" y="2732"/>
                    <a:pt x="2732" y="3284"/>
                    <a:pt x="2055" y="3284"/>
                  </a:cubicBezTo>
                  <a:cubicBezTo>
                    <a:pt x="1379" y="3284"/>
                    <a:pt x="822" y="2732"/>
                    <a:pt x="822" y="2049"/>
                  </a:cubicBezTo>
                  <a:cubicBezTo>
                    <a:pt x="822" y="1373"/>
                    <a:pt x="1379" y="821"/>
                    <a:pt x="2055" y="821"/>
                  </a:cubicBezTo>
                  <a:close/>
                  <a:moveTo>
                    <a:pt x="2055" y="1"/>
                  </a:moveTo>
                  <a:cubicBezTo>
                    <a:pt x="921" y="1"/>
                    <a:pt x="1" y="921"/>
                    <a:pt x="1" y="2049"/>
                  </a:cubicBezTo>
                  <a:cubicBezTo>
                    <a:pt x="1" y="3184"/>
                    <a:pt x="921" y="4106"/>
                    <a:pt x="2055" y="4106"/>
                  </a:cubicBezTo>
                  <a:cubicBezTo>
                    <a:pt x="3191" y="4106"/>
                    <a:pt x="4112" y="3184"/>
                    <a:pt x="4112" y="2049"/>
                  </a:cubicBezTo>
                  <a:cubicBezTo>
                    <a:pt x="4112" y="921"/>
                    <a:pt x="3191" y="1"/>
                    <a:pt x="2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9;p53">
              <a:extLst>
                <a:ext uri="{FF2B5EF4-FFF2-40B4-BE49-F238E27FC236}">
                  <a16:creationId xmlns:a16="http://schemas.microsoft.com/office/drawing/2014/main" id="{F00AD3D9-7158-950E-C26E-501476D77A74}"/>
                </a:ext>
              </a:extLst>
            </p:cNvPr>
            <p:cNvSpPr/>
            <p:nvPr/>
          </p:nvSpPr>
          <p:spPr>
            <a:xfrm>
              <a:off x="6585450" y="1887711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3"/>
                    <a:pt x="0" y="408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32" y="822"/>
                    <a:pt x="820" y="640"/>
                    <a:pt x="820" y="408"/>
                  </a:cubicBezTo>
                  <a:cubicBezTo>
                    <a:pt x="820" y="183"/>
                    <a:pt x="632" y="1"/>
                    <a:pt x="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99;p53">
            <a:extLst>
              <a:ext uri="{FF2B5EF4-FFF2-40B4-BE49-F238E27FC236}">
                <a16:creationId xmlns:a16="http://schemas.microsoft.com/office/drawing/2014/main" id="{160B525B-69C5-112A-103C-4ADB8FD47073}"/>
              </a:ext>
            </a:extLst>
          </p:cNvPr>
          <p:cNvGrpSpPr/>
          <p:nvPr/>
        </p:nvGrpSpPr>
        <p:grpSpPr>
          <a:xfrm>
            <a:off x="1673642" y="2326658"/>
            <a:ext cx="1505907" cy="966454"/>
            <a:chOff x="6407481" y="4224795"/>
            <a:chExt cx="377914" cy="259781"/>
          </a:xfrm>
        </p:grpSpPr>
        <p:sp>
          <p:nvSpPr>
            <p:cNvPr id="25" name="Google Shape;700;p53">
              <a:extLst>
                <a:ext uri="{FF2B5EF4-FFF2-40B4-BE49-F238E27FC236}">
                  <a16:creationId xmlns:a16="http://schemas.microsoft.com/office/drawing/2014/main" id="{6838C11A-849E-460F-61BA-96BDDEE35B44}"/>
                </a:ext>
              </a:extLst>
            </p:cNvPr>
            <p:cNvSpPr/>
            <p:nvPr/>
          </p:nvSpPr>
          <p:spPr>
            <a:xfrm>
              <a:off x="6449034" y="4380464"/>
              <a:ext cx="57840" cy="66711"/>
            </a:xfrm>
            <a:custGeom>
              <a:avLst/>
              <a:gdLst/>
              <a:ahLst/>
              <a:cxnLst/>
              <a:rect l="l" t="t" r="r" b="b"/>
              <a:pathLst>
                <a:path w="2145" h="2474" extrusionOk="0">
                  <a:moveTo>
                    <a:pt x="1073" y="971"/>
                  </a:moveTo>
                  <a:lnTo>
                    <a:pt x="1248" y="1454"/>
                  </a:lnTo>
                  <a:lnTo>
                    <a:pt x="891" y="1454"/>
                  </a:lnTo>
                  <a:lnTo>
                    <a:pt x="1073" y="971"/>
                  </a:lnTo>
                  <a:close/>
                  <a:moveTo>
                    <a:pt x="1073" y="1"/>
                  </a:moveTo>
                  <a:cubicBezTo>
                    <a:pt x="941" y="1"/>
                    <a:pt x="828" y="82"/>
                    <a:pt x="778" y="201"/>
                  </a:cubicBezTo>
                  <a:lnTo>
                    <a:pt x="772" y="207"/>
                  </a:lnTo>
                  <a:lnTo>
                    <a:pt x="50" y="2099"/>
                  </a:lnTo>
                  <a:cubicBezTo>
                    <a:pt x="1" y="2243"/>
                    <a:pt x="70" y="2400"/>
                    <a:pt x="214" y="2457"/>
                  </a:cubicBezTo>
                  <a:cubicBezTo>
                    <a:pt x="244" y="2468"/>
                    <a:pt x="275" y="2473"/>
                    <a:pt x="306" y="2473"/>
                  </a:cubicBezTo>
                  <a:cubicBezTo>
                    <a:pt x="417" y="2473"/>
                    <a:pt x="526" y="2406"/>
                    <a:pt x="565" y="2294"/>
                  </a:cubicBezTo>
                  <a:lnTo>
                    <a:pt x="678" y="2000"/>
                  </a:lnTo>
                  <a:lnTo>
                    <a:pt x="1461" y="2000"/>
                  </a:lnTo>
                  <a:lnTo>
                    <a:pt x="1568" y="2287"/>
                  </a:lnTo>
                  <a:cubicBezTo>
                    <a:pt x="1612" y="2398"/>
                    <a:pt x="1719" y="2474"/>
                    <a:pt x="1832" y="2474"/>
                  </a:cubicBezTo>
                  <a:cubicBezTo>
                    <a:pt x="1848" y="2474"/>
                    <a:pt x="1865" y="2472"/>
                    <a:pt x="1881" y="2469"/>
                  </a:cubicBezTo>
                  <a:cubicBezTo>
                    <a:pt x="2051" y="2431"/>
                    <a:pt x="2144" y="2257"/>
                    <a:pt x="2081" y="2099"/>
                  </a:cubicBezTo>
                  <a:lnTo>
                    <a:pt x="1367" y="207"/>
                  </a:lnTo>
                  <a:lnTo>
                    <a:pt x="1367" y="201"/>
                  </a:lnTo>
                  <a:cubicBezTo>
                    <a:pt x="1317" y="82"/>
                    <a:pt x="1198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1;p53">
              <a:extLst>
                <a:ext uri="{FF2B5EF4-FFF2-40B4-BE49-F238E27FC236}">
                  <a16:creationId xmlns:a16="http://schemas.microsoft.com/office/drawing/2014/main" id="{042C06D2-4841-B71C-7A86-D761A4E0E0CA}"/>
                </a:ext>
              </a:extLst>
            </p:cNvPr>
            <p:cNvSpPr/>
            <p:nvPr/>
          </p:nvSpPr>
          <p:spPr>
            <a:xfrm>
              <a:off x="6690209" y="4381273"/>
              <a:ext cx="50209" cy="66469"/>
            </a:xfrm>
            <a:custGeom>
              <a:avLst/>
              <a:gdLst/>
              <a:ahLst/>
              <a:cxnLst/>
              <a:rect l="l" t="t" r="r" b="b"/>
              <a:pathLst>
                <a:path w="1862" h="2465" extrusionOk="0">
                  <a:moveTo>
                    <a:pt x="816" y="547"/>
                  </a:moveTo>
                  <a:cubicBezTo>
                    <a:pt x="1279" y="547"/>
                    <a:pt x="1317" y="1073"/>
                    <a:pt x="1317" y="1230"/>
                  </a:cubicBezTo>
                  <a:cubicBezTo>
                    <a:pt x="1317" y="1568"/>
                    <a:pt x="1166" y="1906"/>
                    <a:pt x="828" y="1912"/>
                  </a:cubicBezTo>
                  <a:lnTo>
                    <a:pt x="545" y="1912"/>
                  </a:lnTo>
                  <a:lnTo>
                    <a:pt x="545" y="547"/>
                  </a:lnTo>
                  <a:close/>
                  <a:moveTo>
                    <a:pt x="270" y="1"/>
                  </a:moveTo>
                  <a:cubicBezTo>
                    <a:pt x="119" y="1"/>
                    <a:pt x="1" y="121"/>
                    <a:pt x="1" y="271"/>
                  </a:cubicBezTo>
                  <a:lnTo>
                    <a:pt x="1" y="2182"/>
                  </a:lnTo>
                  <a:cubicBezTo>
                    <a:pt x="1" y="2219"/>
                    <a:pt x="1" y="2251"/>
                    <a:pt x="13" y="2282"/>
                  </a:cubicBezTo>
                  <a:cubicBezTo>
                    <a:pt x="56" y="2395"/>
                    <a:pt x="163" y="2464"/>
                    <a:pt x="270" y="2464"/>
                  </a:cubicBezTo>
                  <a:cubicBezTo>
                    <a:pt x="289" y="2464"/>
                    <a:pt x="683" y="2464"/>
                    <a:pt x="834" y="2458"/>
                  </a:cubicBezTo>
                  <a:cubicBezTo>
                    <a:pt x="1429" y="2445"/>
                    <a:pt x="1861" y="1932"/>
                    <a:pt x="1861" y="1230"/>
                  </a:cubicBezTo>
                  <a:cubicBezTo>
                    <a:pt x="1861" y="497"/>
                    <a:pt x="1441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2;p53">
              <a:extLst>
                <a:ext uri="{FF2B5EF4-FFF2-40B4-BE49-F238E27FC236}">
                  <a16:creationId xmlns:a16="http://schemas.microsoft.com/office/drawing/2014/main" id="{43C7F240-2D6E-C699-33F7-D2FE9BDCB9F0}"/>
                </a:ext>
              </a:extLst>
            </p:cNvPr>
            <p:cNvSpPr/>
            <p:nvPr/>
          </p:nvSpPr>
          <p:spPr>
            <a:xfrm>
              <a:off x="6560426" y="4262249"/>
              <a:ext cx="72024" cy="66684"/>
            </a:xfrm>
            <a:custGeom>
              <a:avLst/>
              <a:gdLst/>
              <a:ahLst/>
              <a:cxnLst/>
              <a:rect l="l" t="t" r="r" b="b"/>
              <a:pathLst>
                <a:path w="2671" h="2473" extrusionOk="0">
                  <a:moveTo>
                    <a:pt x="1329" y="0"/>
                  </a:moveTo>
                  <a:cubicBezTo>
                    <a:pt x="1316" y="0"/>
                    <a:pt x="1304" y="1"/>
                    <a:pt x="1291" y="3"/>
                  </a:cubicBezTo>
                  <a:cubicBezTo>
                    <a:pt x="1178" y="23"/>
                    <a:pt x="1091" y="110"/>
                    <a:pt x="1065" y="217"/>
                  </a:cubicBezTo>
                  <a:lnTo>
                    <a:pt x="758" y="1206"/>
                  </a:lnTo>
                  <a:lnTo>
                    <a:pt x="564" y="223"/>
                  </a:lnTo>
                  <a:cubicBezTo>
                    <a:pt x="542" y="92"/>
                    <a:pt x="430" y="3"/>
                    <a:pt x="302" y="3"/>
                  </a:cubicBezTo>
                  <a:cubicBezTo>
                    <a:pt x="283" y="3"/>
                    <a:pt x="263" y="5"/>
                    <a:pt x="244" y="9"/>
                  </a:cubicBezTo>
                  <a:cubicBezTo>
                    <a:pt x="93" y="35"/>
                    <a:pt x="0" y="179"/>
                    <a:pt x="32" y="329"/>
                  </a:cubicBezTo>
                  <a:lnTo>
                    <a:pt x="402" y="2216"/>
                  </a:lnTo>
                  <a:cubicBezTo>
                    <a:pt x="402" y="2228"/>
                    <a:pt x="408" y="2241"/>
                    <a:pt x="414" y="2253"/>
                  </a:cubicBezTo>
                  <a:cubicBezTo>
                    <a:pt x="452" y="2363"/>
                    <a:pt x="550" y="2446"/>
                    <a:pt x="663" y="2446"/>
                  </a:cubicBezTo>
                  <a:cubicBezTo>
                    <a:pt x="678" y="2446"/>
                    <a:pt x="693" y="2444"/>
                    <a:pt x="709" y="2441"/>
                  </a:cubicBezTo>
                  <a:lnTo>
                    <a:pt x="715" y="2441"/>
                  </a:lnTo>
                  <a:cubicBezTo>
                    <a:pt x="730" y="2444"/>
                    <a:pt x="745" y="2446"/>
                    <a:pt x="760" y="2446"/>
                  </a:cubicBezTo>
                  <a:cubicBezTo>
                    <a:pt x="873" y="2446"/>
                    <a:pt x="971" y="2363"/>
                    <a:pt x="1009" y="2253"/>
                  </a:cubicBezTo>
                  <a:cubicBezTo>
                    <a:pt x="1009" y="2247"/>
                    <a:pt x="1016" y="2247"/>
                    <a:pt x="1016" y="2241"/>
                  </a:cubicBezTo>
                  <a:lnTo>
                    <a:pt x="1334" y="1206"/>
                  </a:lnTo>
                  <a:lnTo>
                    <a:pt x="1655" y="2241"/>
                  </a:lnTo>
                  <a:cubicBezTo>
                    <a:pt x="1655" y="2247"/>
                    <a:pt x="1655" y="2253"/>
                    <a:pt x="1661" y="2253"/>
                  </a:cubicBezTo>
                  <a:cubicBezTo>
                    <a:pt x="1704" y="2378"/>
                    <a:pt x="1823" y="2467"/>
                    <a:pt x="1956" y="2473"/>
                  </a:cubicBezTo>
                  <a:lnTo>
                    <a:pt x="1962" y="2473"/>
                  </a:lnTo>
                  <a:cubicBezTo>
                    <a:pt x="2094" y="2467"/>
                    <a:pt x="2213" y="2378"/>
                    <a:pt x="2256" y="2253"/>
                  </a:cubicBezTo>
                  <a:cubicBezTo>
                    <a:pt x="2262" y="2241"/>
                    <a:pt x="2262" y="2228"/>
                    <a:pt x="2268" y="2216"/>
                  </a:cubicBezTo>
                  <a:lnTo>
                    <a:pt x="2638" y="335"/>
                  </a:lnTo>
                  <a:cubicBezTo>
                    <a:pt x="2670" y="185"/>
                    <a:pt x="2575" y="41"/>
                    <a:pt x="2425" y="9"/>
                  </a:cubicBezTo>
                  <a:cubicBezTo>
                    <a:pt x="2406" y="5"/>
                    <a:pt x="2388" y="3"/>
                    <a:pt x="2369" y="3"/>
                  </a:cubicBezTo>
                  <a:cubicBezTo>
                    <a:pt x="2241" y="3"/>
                    <a:pt x="2128" y="96"/>
                    <a:pt x="2106" y="223"/>
                  </a:cubicBezTo>
                  <a:lnTo>
                    <a:pt x="1912" y="1206"/>
                  </a:lnTo>
                  <a:lnTo>
                    <a:pt x="1598" y="197"/>
                  </a:lnTo>
                  <a:cubicBezTo>
                    <a:pt x="1558" y="78"/>
                    <a:pt x="1452" y="0"/>
                    <a:pt x="1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3;p53">
              <a:extLst>
                <a:ext uri="{FF2B5EF4-FFF2-40B4-BE49-F238E27FC236}">
                  <a16:creationId xmlns:a16="http://schemas.microsoft.com/office/drawing/2014/main" id="{A12EB459-D6CE-5AA2-8F31-DE1E557375A3}"/>
                </a:ext>
              </a:extLst>
            </p:cNvPr>
            <p:cNvSpPr/>
            <p:nvPr/>
          </p:nvSpPr>
          <p:spPr>
            <a:xfrm>
              <a:off x="6571401" y="4380868"/>
              <a:ext cx="50209" cy="66550"/>
            </a:xfrm>
            <a:custGeom>
              <a:avLst/>
              <a:gdLst/>
              <a:ahLst/>
              <a:cxnLst/>
              <a:rect l="l" t="t" r="r" b="b"/>
              <a:pathLst>
                <a:path w="1862" h="2468" extrusionOk="0">
                  <a:moveTo>
                    <a:pt x="972" y="0"/>
                  </a:moveTo>
                  <a:cubicBezTo>
                    <a:pt x="872" y="0"/>
                    <a:pt x="766" y="14"/>
                    <a:pt x="658" y="47"/>
                  </a:cubicBezTo>
                  <a:cubicBezTo>
                    <a:pt x="383" y="128"/>
                    <a:pt x="189" y="348"/>
                    <a:pt x="145" y="617"/>
                  </a:cubicBezTo>
                  <a:cubicBezTo>
                    <a:pt x="114" y="868"/>
                    <a:pt x="220" y="1114"/>
                    <a:pt x="433" y="1251"/>
                  </a:cubicBezTo>
                  <a:cubicBezTo>
                    <a:pt x="446" y="1264"/>
                    <a:pt x="458" y="1270"/>
                    <a:pt x="470" y="1276"/>
                  </a:cubicBezTo>
                  <a:cubicBezTo>
                    <a:pt x="484" y="1276"/>
                    <a:pt x="747" y="1395"/>
                    <a:pt x="1048" y="1508"/>
                  </a:cubicBezTo>
                  <a:cubicBezTo>
                    <a:pt x="1103" y="1527"/>
                    <a:pt x="1291" y="1609"/>
                    <a:pt x="1273" y="1727"/>
                  </a:cubicBezTo>
                  <a:cubicBezTo>
                    <a:pt x="1254" y="1821"/>
                    <a:pt x="1135" y="1915"/>
                    <a:pt x="973" y="1915"/>
                  </a:cubicBezTo>
                  <a:cubicBezTo>
                    <a:pt x="791" y="1915"/>
                    <a:pt x="621" y="1846"/>
                    <a:pt x="508" y="1721"/>
                  </a:cubicBezTo>
                  <a:cubicBezTo>
                    <a:pt x="455" y="1662"/>
                    <a:pt x="381" y="1632"/>
                    <a:pt x="307" y="1632"/>
                  </a:cubicBezTo>
                  <a:cubicBezTo>
                    <a:pt x="241" y="1632"/>
                    <a:pt x="176" y="1655"/>
                    <a:pt x="126" y="1702"/>
                  </a:cubicBezTo>
                  <a:cubicBezTo>
                    <a:pt x="13" y="1809"/>
                    <a:pt x="1" y="1979"/>
                    <a:pt x="108" y="2091"/>
                  </a:cubicBezTo>
                  <a:cubicBezTo>
                    <a:pt x="320" y="2329"/>
                    <a:pt x="634" y="2467"/>
                    <a:pt x="973" y="2467"/>
                  </a:cubicBezTo>
                  <a:cubicBezTo>
                    <a:pt x="1392" y="2467"/>
                    <a:pt x="1743" y="2197"/>
                    <a:pt x="1812" y="1821"/>
                  </a:cubicBezTo>
                  <a:cubicBezTo>
                    <a:pt x="1861" y="1545"/>
                    <a:pt x="1737" y="1175"/>
                    <a:pt x="1236" y="993"/>
                  </a:cubicBezTo>
                  <a:cubicBezTo>
                    <a:pt x="1003" y="906"/>
                    <a:pt x="791" y="819"/>
                    <a:pt x="721" y="787"/>
                  </a:cubicBezTo>
                  <a:cubicBezTo>
                    <a:pt x="684" y="756"/>
                    <a:pt x="684" y="718"/>
                    <a:pt x="690" y="693"/>
                  </a:cubicBezTo>
                  <a:cubicBezTo>
                    <a:pt x="690" y="668"/>
                    <a:pt x="715" y="599"/>
                    <a:pt x="815" y="568"/>
                  </a:cubicBezTo>
                  <a:cubicBezTo>
                    <a:pt x="869" y="552"/>
                    <a:pt x="919" y="546"/>
                    <a:pt x="966" y="546"/>
                  </a:cubicBezTo>
                  <a:cubicBezTo>
                    <a:pt x="1131" y="546"/>
                    <a:pt x="1244" y="623"/>
                    <a:pt x="1273" y="643"/>
                  </a:cubicBezTo>
                  <a:cubicBezTo>
                    <a:pt x="1326" y="713"/>
                    <a:pt x="1407" y="750"/>
                    <a:pt x="1489" y="750"/>
                  </a:cubicBezTo>
                  <a:cubicBezTo>
                    <a:pt x="1533" y="750"/>
                    <a:pt x="1577" y="740"/>
                    <a:pt x="1618" y="718"/>
                  </a:cubicBezTo>
                  <a:cubicBezTo>
                    <a:pt x="1749" y="643"/>
                    <a:pt x="1800" y="480"/>
                    <a:pt x="1725" y="348"/>
                  </a:cubicBezTo>
                  <a:cubicBezTo>
                    <a:pt x="1650" y="200"/>
                    <a:pt x="1349" y="0"/>
                    <a:pt x="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4;p53">
              <a:extLst>
                <a:ext uri="{FF2B5EF4-FFF2-40B4-BE49-F238E27FC236}">
                  <a16:creationId xmlns:a16="http://schemas.microsoft.com/office/drawing/2014/main" id="{3D18BB68-3C6F-9B20-24FA-993E06DD5E57}"/>
                </a:ext>
              </a:extLst>
            </p:cNvPr>
            <p:cNvSpPr/>
            <p:nvPr/>
          </p:nvSpPr>
          <p:spPr>
            <a:xfrm>
              <a:off x="6407481" y="4224795"/>
              <a:ext cx="377914" cy="259781"/>
            </a:xfrm>
            <a:custGeom>
              <a:avLst/>
              <a:gdLst/>
              <a:ahLst/>
              <a:cxnLst/>
              <a:rect l="l" t="t" r="r" b="b"/>
              <a:pathLst>
                <a:path w="14015" h="9634" extrusionOk="0">
                  <a:moveTo>
                    <a:pt x="8811" y="822"/>
                  </a:moveTo>
                  <a:lnTo>
                    <a:pt x="8811" y="4406"/>
                  </a:lnTo>
                  <a:lnTo>
                    <a:pt x="5227" y="4406"/>
                  </a:lnTo>
                  <a:lnTo>
                    <a:pt x="5227" y="822"/>
                  </a:lnTo>
                  <a:close/>
                  <a:moveTo>
                    <a:pt x="4406" y="5228"/>
                  </a:moveTo>
                  <a:lnTo>
                    <a:pt x="4406" y="8812"/>
                  </a:lnTo>
                  <a:lnTo>
                    <a:pt x="821" y="8812"/>
                  </a:lnTo>
                  <a:lnTo>
                    <a:pt x="821" y="5228"/>
                  </a:lnTo>
                  <a:close/>
                  <a:moveTo>
                    <a:pt x="8811" y="5228"/>
                  </a:moveTo>
                  <a:lnTo>
                    <a:pt x="8811" y="8812"/>
                  </a:lnTo>
                  <a:lnTo>
                    <a:pt x="5227" y="8812"/>
                  </a:lnTo>
                  <a:lnTo>
                    <a:pt x="5227" y="5228"/>
                  </a:lnTo>
                  <a:close/>
                  <a:moveTo>
                    <a:pt x="13193" y="5228"/>
                  </a:moveTo>
                  <a:lnTo>
                    <a:pt x="13193" y="8812"/>
                  </a:lnTo>
                  <a:lnTo>
                    <a:pt x="9609" y="8812"/>
                  </a:lnTo>
                  <a:lnTo>
                    <a:pt x="9609" y="5228"/>
                  </a:lnTo>
                  <a:close/>
                  <a:moveTo>
                    <a:pt x="4819" y="1"/>
                  </a:moveTo>
                  <a:cubicBezTo>
                    <a:pt x="4588" y="1"/>
                    <a:pt x="4406" y="183"/>
                    <a:pt x="4406" y="408"/>
                  </a:cubicBezTo>
                  <a:lnTo>
                    <a:pt x="4406" y="4406"/>
                  </a:lnTo>
                  <a:lnTo>
                    <a:pt x="408" y="4406"/>
                  </a:lnTo>
                  <a:cubicBezTo>
                    <a:pt x="182" y="4406"/>
                    <a:pt x="0" y="4588"/>
                    <a:pt x="0" y="4814"/>
                  </a:cubicBezTo>
                  <a:lnTo>
                    <a:pt x="0" y="9226"/>
                  </a:lnTo>
                  <a:cubicBezTo>
                    <a:pt x="0" y="9451"/>
                    <a:pt x="182" y="9633"/>
                    <a:pt x="408" y="9633"/>
                  </a:cubicBezTo>
                  <a:lnTo>
                    <a:pt x="13607" y="9633"/>
                  </a:lnTo>
                  <a:cubicBezTo>
                    <a:pt x="13832" y="9633"/>
                    <a:pt x="14014" y="9451"/>
                    <a:pt x="14014" y="9226"/>
                  </a:cubicBezTo>
                  <a:lnTo>
                    <a:pt x="14014" y="4820"/>
                  </a:lnTo>
                  <a:cubicBezTo>
                    <a:pt x="14014" y="4588"/>
                    <a:pt x="13832" y="4406"/>
                    <a:pt x="13607" y="4406"/>
                  </a:cubicBezTo>
                  <a:lnTo>
                    <a:pt x="9633" y="4406"/>
                  </a:lnTo>
                  <a:lnTo>
                    <a:pt x="9633" y="408"/>
                  </a:lnTo>
                  <a:cubicBezTo>
                    <a:pt x="9633" y="183"/>
                    <a:pt x="9451" y="1"/>
                    <a:pt x="9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02C1898-C6DB-8423-64FF-7D97647E6F01}"/>
              </a:ext>
            </a:extLst>
          </p:cNvPr>
          <p:cNvSpPr txBox="1"/>
          <p:nvPr/>
        </p:nvSpPr>
        <p:spPr>
          <a:xfrm>
            <a:off x="570085" y="3538049"/>
            <a:ext cx="371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플레이어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캐릭터 이동</a:t>
            </a:r>
          </a:p>
        </p:txBody>
      </p:sp>
      <p:grpSp>
        <p:nvGrpSpPr>
          <p:cNvPr id="31" name="Google Shape;750;p53">
            <a:extLst>
              <a:ext uri="{FF2B5EF4-FFF2-40B4-BE49-F238E27FC236}">
                <a16:creationId xmlns:a16="http://schemas.microsoft.com/office/drawing/2014/main" id="{46E2CD93-0DC8-C084-1ACD-4FA584CC1611}"/>
              </a:ext>
            </a:extLst>
          </p:cNvPr>
          <p:cNvGrpSpPr/>
          <p:nvPr/>
        </p:nvGrpSpPr>
        <p:grpSpPr>
          <a:xfrm>
            <a:off x="5509299" y="2100914"/>
            <a:ext cx="1505906" cy="1226330"/>
            <a:chOff x="4789985" y="4141338"/>
            <a:chExt cx="377914" cy="352729"/>
          </a:xfrm>
        </p:grpSpPr>
        <p:sp>
          <p:nvSpPr>
            <p:cNvPr id="32" name="Google Shape;751;p53">
              <a:extLst>
                <a:ext uri="{FF2B5EF4-FFF2-40B4-BE49-F238E27FC236}">
                  <a16:creationId xmlns:a16="http://schemas.microsoft.com/office/drawing/2014/main" id="{C8AB608E-3851-70F6-BEF9-49AD0494F9B8}"/>
                </a:ext>
              </a:extLst>
            </p:cNvPr>
            <p:cNvSpPr/>
            <p:nvPr/>
          </p:nvSpPr>
          <p:spPr>
            <a:xfrm>
              <a:off x="4789985" y="4141338"/>
              <a:ext cx="377914" cy="352729"/>
            </a:xfrm>
            <a:custGeom>
              <a:avLst/>
              <a:gdLst/>
              <a:ahLst/>
              <a:cxnLst/>
              <a:rect l="l" t="t" r="r" b="b"/>
              <a:pathLst>
                <a:path w="14015" h="13081" extrusionOk="0">
                  <a:moveTo>
                    <a:pt x="7014" y="3883"/>
                  </a:moveTo>
                  <a:cubicBezTo>
                    <a:pt x="7028" y="3883"/>
                    <a:pt x="7043" y="3884"/>
                    <a:pt x="7058" y="3885"/>
                  </a:cubicBezTo>
                  <a:cubicBezTo>
                    <a:pt x="7264" y="3911"/>
                    <a:pt x="7415" y="4099"/>
                    <a:pt x="7415" y="4305"/>
                  </a:cubicBezTo>
                  <a:lnTo>
                    <a:pt x="7415" y="4707"/>
                  </a:lnTo>
                  <a:lnTo>
                    <a:pt x="6593" y="4707"/>
                  </a:lnTo>
                  <a:lnTo>
                    <a:pt x="6593" y="4293"/>
                  </a:lnTo>
                  <a:cubicBezTo>
                    <a:pt x="6593" y="4069"/>
                    <a:pt x="6782" y="3883"/>
                    <a:pt x="7014" y="3883"/>
                  </a:cubicBezTo>
                  <a:close/>
                  <a:moveTo>
                    <a:pt x="12786" y="5528"/>
                  </a:moveTo>
                  <a:cubicBezTo>
                    <a:pt x="13012" y="5528"/>
                    <a:pt x="13194" y="5710"/>
                    <a:pt x="13194" y="5941"/>
                  </a:cubicBezTo>
                  <a:lnTo>
                    <a:pt x="13194" y="11438"/>
                  </a:lnTo>
                  <a:lnTo>
                    <a:pt x="12366" y="11869"/>
                  </a:lnTo>
                  <a:cubicBezTo>
                    <a:pt x="11877" y="12127"/>
                    <a:pt x="11325" y="12259"/>
                    <a:pt x="10773" y="12259"/>
                  </a:cubicBezTo>
                  <a:cubicBezTo>
                    <a:pt x="10229" y="12259"/>
                    <a:pt x="9677" y="12127"/>
                    <a:pt x="9188" y="11869"/>
                  </a:cubicBezTo>
                  <a:cubicBezTo>
                    <a:pt x="8535" y="11499"/>
                    <a:pt x="7797" y="11275"/>
                    <a:pt x="7044" y="11275"/>
                  </a:cubicBezTo>
                  <a:cubicBezTo>
                    <a:pt x="7032" y="11275"/>
                    <a:pt x="7019" y="11275"/>
                    <a:pt x="7007" y="11275"/>
                  </a:cubicBezTo>
                  <a:cubicBezTo>
                    <a:pt x="6995" y="11275"/>
                    <a:pt x="6982" y="11275"/>
                    <a:pt x="6970" y="11275"/>
                  </a:cubicBezTo>
                  <a:cubicBezTo>
                    <a:pt x="6219" y="11275"/>
                    <a:pt x="5480" y="11499"/>
                    <a:pt x="4826" y="11869"/>
                  </a:cubicBezTo>
                  <a:cubicBezTo>
                    <a:pt x="4337" y="12127"/>
                    <a:pt x="3787" y="12259"/>
                    <a:pt x="3235" y="12259"/>
                  </a:cubicBezTo>
                  <a:cubicBezTo>
                    <a:pt x="2688" y="12259"/>
                    <a:pt x="2138" y="12127"/>
                    <a:pt x="1649" y="11869"/>
                  </a:cubicBezTo>
                  <a:lnTo>
                    <a:pt x="822" y="11438"/>
                  </a:lnTo>
                  <a:lnTo>
                    <a:pt x="822" y="5941"/>
                  </a:lnTo>
                  <a:cubicBezTo>
                    <a:pt x="822" y="5710"/>
                    <a:pt x="1004" y="5528"/>
                    <a:pt x="1229" y="5528"/>
                  </a:cubicBezTo>
                  <a:close/>
                  <a:moveTo>
                    <a:pt x="2094" y="0"/>
                  </a:moveTo>
                  <a:cubicBezTo>
                    <a:pt x="1881" y="0"/>
                    <a:pt x="1693" y="150"/>
                    <a:pt x="1673" y="363"/>
                  </a:cubicBezTo>
                  <a:cubicBezTo>
                    <a:pt x="1643" y="608"/>
                    <a:pt x="1837" y="821"/>
                    <a:pt x="2081" y="821"/>
                  </a:cubicBezTo>
                  <a:lnTo>
                    <a:pt x="8499" y="821"/>
                  </a:lnTo>
                  <a:cubicBezTo>
                    <a:pt x="8788" y="821"/>
                    <a:pt x="9032" y="1033"/>
                    <a:pt x="9057" y="1316"/>
                  </a:cubicBezTo>
                  <a:cubicBezTo>
                    <a:pt x="9089" y="1641"/>
                    <a:pt x="8831" y="1912"/>
                    <a:pt x="8511" y="1912"/>
                  </a:cubicBezTo>
                  <a:lnTo>
                    <a:pt x="7967" y="1912"/>
                  </a:lnTo>
                  <a:cubicBezTo>
                    <a:pt x="7264" y="1912"/>
                    <a:pt x="6682" y="2450"/>
                    <a:pt x="6607" y="3133"/>
                  </a:cubicBezTo>
                  <a:cubicBezTo>
                    <a:pt x="6124" y="3296"/>
                    <a:pt x="5772" y="3760"/>
                    <a:pt x="5772" y="4293"/>
                  </a:cubicBezTo>
                  <a:lnTo>
                    <a:pt x="5772" y="4707"/>
                  </a:lnTo>
                  <a:lnTo>
                    <a:pt x="1229" y="4707"/>
                  </a:lnTo>
                  <a:cubicBezTo>
                    <a:pt x="553" y="4707"/>
                    <a:pt x="1" y="5259"/>
                    <a:pt x="1" y="5941"/>
                  </a:cubicBezTo>
                  <a:lnTo>
                    <a:pt x="1" y="11689"/>
                  </a:lnTo>
                  <a:cubicBezTo>
                    <a:pt x="1" y="11839"/>
                    <a:pt x="82" y="11976"/>
                    <a:pt x="220" y="12051"/>
                  </a:cubicBezTo>
                  <a:lnTo>
                    <a:pt x="1273" y="12597"/>
                  </a:lnTo>
                  <a:cubicBezTo>
                    <a:pt x="1875" y="12916"/>
                    <a:pt x="2558" y="13080"/>
                    <a:pt x="3235" y="13080"/>
                  </a:cubicBezTo>
                  <a:cubicBezTo>
                    <a:pt x="3917" y="13080"/>
                    <a:pt x="4600" y="12916"/>
                    <a:pt x="5202" y="12597"/>
                  </a:cubicBezTo>
                  <a:cubicBezTo>
                    <a:pt x="5746" y="12288"/>
                    <a:pt x="6355" y="12095"/>
                    <a:pt x="6978" y="12095"/>
                  </a:cubicBezTo>
                  <a:cubicBezTo>
                    <a:pt x="6988" y="12095"/>
                    <a:pt x="6997" y="12095"/>
                    <a:pt x="7007" y="12095"/>
                  </a:cubicBezTo>
                  <a:cubicBezTo>
                    <a:pt x="7016" y="12095"/>
                    <a:pt x="7026" y="12095"/>
                    <a:pt x="7036" y="12095"/>
                  </a:cubicBezTo>
                  <a:cubicBezTo>
                    <a:pt x="7659" y="12095"/>
                    <a:pt x="8270" y="12288"/>
                    <a:pt x="8806" y="12597"/>
                  </a:cubicBezTo>
                  <a:cubicBezTo>
                    <a:pt x="9414" y="12916"/>
                    <a:pt x="10096" y="13080"/>
                    <a:pt x="10773" y="13080"/>
                  </a:cubicBezTo>
                  <a:cubicBezTo>
                    <a:pt x="11458" y="13080"/>
                    <a:pt x="12141" y="12916"/>
                    <a:pt x="12742" y="12597"/>
                  </a:cubicBezTo>
                  <a:lnTo>
                    <a:pt x="13795" y="12051"/>
                  </a:lnTo>
                  <a:cubicBezTo>
                    <a:pt x="13932" y="11976"/>
                    <a:pt x="14015" y="11839"/>
                    <a:pt x="14015" y="11689"/>
                  </a:cubicBezTo>
                  <a:lnTo>
                    <a:pt x="14015" y="5941"/>
                  </a:lnTo>
                  <a:cubicBezTo>
                    <a:pt x="14015" y="5259"/>
                    <a:pt x="13463" y="4707"/>
                    <a:pt x="12786" y="4707"/>
                  </a:cubicBezTo>
                  <a:lnTo>
                    <a:pt x="8242" y="4707"/>
                  </a:lnTo>
                  <a:lnTo>
                    <a:pt x="8242" y="4293"/>
                  </a:lnTo>
                  <a:cubicBezTo>
                    <a:pt x="8242" y="3766"/>
                    <a:pt x="7903" y="3315"/>
                    <a:pt x="7440" y="3139"/>
                  </a:cubicBezTo>
                  <a:cubicBezTo>
                    <a:pt x="7502" y="2908"/>
                    <a:pt x="7709" y="2739"/>
                    <a:pt x="7967" y="2739"/>
                  </a:cubicBezTo>
                  <a:lnTo>
                    <a:pt x="8493" y="2739"/>
                  </a:lnTo>
                  <a:cubicBezTo>
                    <a:pt x="9220" y="2739"/>
                    <a:pt x="9841" y="2175"/>
                    <a:pt x="9878" y="1441"/>
                  </a:cubicBezTo>
                  <a:cubicBezTo>
                    <a:pt x="9922" y="651"/>
                    <a:pt x="9295" y="0"/>
                    <a:pt x="8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2;p53">
              <a:extLst>
                <a:ext uri="{FF2B5EF4-FFF2-40B4-BE49-F238E27FC236}">
                  <a16:creationId xmlns:a16="http://schemas.microsoft.com/office/drawing/2014/main" id="{CE432993-4FDB-A208-348D-583703161F20}"/>
                </a:ext>
              </a:extLst>
            </p:cNvPr>
            <p:cNvSpPr/>
            <p:nvPr/>
          </p:nvSpPr>
          <p:spPr>
            <a:xfrm>
              <a:off x="4879212" y="4401065"/>
              <a:ext cx="110880" cy="22165"/>
            </a:xfrm>
            <a:custGeom>
              <a:avLst/>
              <a:gdLst/>
              <a:ahLst/>
              <a:cxnLst/>
              <a:rect l="l" t="t" r="r" b="b"/>
              <a:pathLst>
                <a:path w="4112" h="822" extrusionOk="0">
                  <a:moveTo>
                    <a:pt x="414" y="1"/>
                  </a:moveTo>
                  <a:cubicBezTo>
                    <a:pt x="189" y="1"/>
                    <a:pt x="1" y="183"/>
                    <a:pt x="1" y="414"/>
                  </a:cubicBezTo>
                  <a:cubicBezTo>
                    <a:pt x="1" y="640"/>
                    <a:pt x="189" y="822"/>
                    <a:pt x="414" y="822"/>
                  </a:cubicBezTo>
                  <a:lnTo>
                    <a:pt x="3698" y="822"/>
                  </a:lnTo>
                  <a:cubicBezTo>
                    <a:pt x="3924" y="822"/>
                    <a:pt x="4112" y="640"/>
                    <a:pt x="4112" y="414"/>
                  </a:cubicBezTo>
                  <a:cubicBezTo>
                    <a:pt x="4112" y="183"/>
                    <a:pt x="3924" y="1"/>
                    <a:pt x="3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3;p53">
              <a:extLst>
                <a:ext uri="{FF2B5EF4-FFF2-40B4-BE49-F238E27FC236}">
                  <a16:creationId xmlns:a16="http://schemas.microsoft.com/office/drawing/2014/main" id="{DB360C98-3F3E-9787-384A-6F6BB2F3D4F5}"/>
                </a:ext>
              </a:extLst>
            </p:cNvPr>
            <p:cNvSpPr/>
            <p:nvPr/>
          </p:nvSpPr>
          <p:spPr>
            <a:xfrm>
              <a:off x="4834936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14" y="0"/>
                  </a:moveTo>
                  <a:cubicBezTo>
                    <a:pt x="188" y="0"/>
                    <a:pt x="0" y="181"/>
                    <a:pt x="0" y="414"/>
                  </a:cubicBezTo>
                  <a:cubicBezTo>
                    <a:pt x="0" y="639"/>
                    <a:pt x="188" y="820"/>
                    <a:pt x="414" y="820"/>
                  </a:cubicBezTo>
                  <a:cubicBezTo>
                    <a:pt x="639" y="820"/>
                    <a:pt x="821" y="639"/>
                    <a:pt x="821" y="414"/>
                  </a:cubicBezTo>
                  <a:cubicBezTo>
                    <a:pt x="821" y="181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4;p53">
              <a:extLst>
                <a:ext uri="{FF2B5EF4-FFF2-40B4-BE49-F238E27FC236}">
                  <a16:creationId xmlns:a16="http://schemas.microsoft.com/office/drawing/2014/main" id="{4AA3318A-128B-98DA-39F9-B3CDE6817F8C}"/>
                </a:ext>
              </a:extLst>
            </p:cNvPr>
            <p:cNvSpPr/>
            <p:nvPr/>
          </p:nvSpPr>
          <p:spPr>
            <a:xfrm>
              <a:off x="4923516" y="4312539"/>
              <a:ext cx="22138" cy="22111"/>
            </a:xfrm>
            <a:custGeom>
              <a:avLst/>
              <a:gdLst/>
              <a:ahLst/>
              <a:cxnLst/>
              <a:rect l="l" t="t" r="r" b="b"/>
              <a:pathLst>
                <a:path w="821" h="820" extrusionOk="0">
                  <a:moveTo>
                    <a:pt x="414" y="0"/>
                  </a:moveTo>
                  <a:cubicBezTo>
                    <a:pt x="188" y="0"/>
                    <a:pt x="0" y="181"/>
                    <a:pt x="0" y="414"/>
                  </a:cubicBezTo>
                  <a:cubicBezTo>
                    <a:pt x="0" y="639"/>
                    <a:pt x="188" y="820"/>
                    <a:pt x="414" y="820"/>
                  </a:cubicBezTo>
                  <a:cubicBezTo>
                    <a:pt x="640" y="820"/>
                    <a:pt x="820" y="639"/>
                    <a:pt x="820" y="414"/>
                  </a:cubicBezTo>
                  <a:cubicBezTo>
                    <a:pt x="820" y="181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5;p53">
              <a:extLst>
                <a:ext uri="{FF2B5EF4-FFF2-40B4-BE49-F238E27FC236}">
                  <a16:creationId xmlns:a16="http://schemas.microsoft.com/office/drawing/2014/main" id="{F8FB7274-E7EA-BB34-DC5E-31579B454F98}"/>
                </a:ext>
              </a:extLst>
            </p:cNvPr>
            <p:cNvSpPr/>
            <p:nvPr/>
          </p:nvSpPr>
          <p:spPr>
            <a:xfrm>
              <a:off x="4967927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08" y="0"/>
                  </a:moveTo>
                  <a:cubicBezTo>
                    <a:pt x="182" y="0"/>
                    <a:pt x="0" y="181"/>
                    <a:pt x="0" y="414"/>
                  </a:cubicBezTo>
                  <a:cubicBezTo>
                    <a:pt x="0" y="639"/>
                    <a:pt x="182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6;p53">
              <a:extLst>
                <a:ext uri="{FF2B5EF4-FFF2-40B4-BE49-F238E27FC236}">
                  <a16:creationId xmlns:a16="http://schemas.microsoft.com/office/drawing/2014/main" id="{24A4AECF-720B-577F-FBEE-4A393900055D}"/>
                </a:ext>
              </a:extLst>
            </p:cNvPr>
            <p:cNvSpPr/>
            <p:nvPr/>
          </p:nvSpPr>
          <p:spPr>
            <a:xfrm>
              <a:off x="5012204" y="4312539"/>
              <a:ext cx="22192" cy="22111"/>
            </a:xfrm>
            <a:custGeom>
              <a:avLst/>
              <a:gdLst/>
              <a:ahLst/>
              <a:cxnLst/>
              <a:rect l="l" t="t" r="r" b="b"/>
              <a:pathLst>
                <a:path w="823" h="820" extrusionOk="0">
                  <a:moveTo>
                    <a:pt x="408" y="0"/>
                  </a:moveTo>
                  <a:cubicBezTo>
                    <a:pt x="183" y="0"/>
                    <a:pt x="1" y="181"/>
                    <a:pt x="1" y="414"/>
                  </a:cubicBezTo>
                  <a:cubicBezTo>
                    <a:pt x="1" y="639"/>
                    <a:pt x="183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7;p53">
              <a:extLst>
                <a:ext uri="{FF2B5EF4-FFF2-40B4-BE49-F238E27FC236}">
                  <a16:creationId xmlns:a16="http://schemas.microsoft.com/office/drawing/2014/main" id="{91510445-7F34-4BB0-4812-DC3B40A7376B}"/>
                </a:ext>
              </a:extLst>
            </p:cNvPr>
            <p:cNvSpPr/>
            <p:nvPr/>
          </p:nvSpPr>
          <p:spPr>
            <a:xfrm>
              <a:off x="5056507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08" y="0"/>
                  </a:moveTo>
                  <a:cubicBezTo>
                    <a:pt x="182" y="0"/>
                    <a:pt x="0" y="181"/>
                    <a:pt x="0" y="414"/>
                  </a:cubicBezTo>
                  <a:cubicBezTo>
                    <a:pt x="0" y="639"/>
                    <a:pt x="182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8;p53">
              <a:extLst>
                <a:ext uri="{FF2B5EF4-FFF2-40B4-BE49-F238E27FC236}">
                  <a16:creationId xmlns:a16="http://schemas.microsoft.com/office/drawing/2014/main" id="{00BF167A-AF4E-9A5A-C2AF-BF3F9B4F3CB7}"/>
                </a:ext>
              </a:extLst>
            </p:cNvPr>
            <p:cNvSpPr/>
            <p:nvPr/>
          </p:nvSpPr>
          <p:spPr>
            <a:xfrm>
              <a:off x="5100757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08" y="0"/>
                  </a:moveTo>
                  <a:cubicBezTo>
                    <a:pt x="182" y="0"/>
                    <a:pt x="0" y="181"/>
                    <a:pt x="0" y="414"/>
                  </a:cubicBezTo>
                  <a:cubicBezTo>
                    <a:pt x="0" y="639"/>
                    <a:pt x="182" y="820"/>
                    <a:pt x="408" y="820"/>
                  </a:cubicBezTo>
                  <a:cubicBezTo>
                    <a:pt x="634" y="820"/>
                    <a:pt x="822" y="639"/>
                    <a:pt x="822" y="414"/>
                  </a:cubicBezTo>
                  <a:cubicBezTo>
                    <a:pt x="822" y="181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9;p53">
              <a:extLst>
                <a:ext uri="{FF2B5EF4-FFF2-40B4-BE49-F238E27FC236}">
                  <a16:creationId xmlns:a16="http://schemas.microsoft.com/office/drawing/2014/main" id="{26C5F0CE-7CEA-2058-2319-3B24852CC8A9}"/>
                </a:ext>
              </a:extLst>
            </p:cNvPr>
            <p:cNvSpPr/>
            <p:nvPr/>
          </p:nvSpPr>
          <p:spPr>
            <a:xfrm>
              <a:off x="4879212" y="4312539"/>
              <a:ext cx="22165" cy="22111"/>
            </a:xfrm>
            <a:custGeom>
              <a:avLst/>
              <a:gdLst/>
              <a:ahLst/>
              <a:cxnLst/>
              <a:rect l="l" t="t" r="r" b="b"/>
              <a:pathLst>
                <a:path w="822" h="820" extrusionOk="0">
                  <a:moveTo>
                    <a:pt x="414" y="0"/>
                  </a:moveTo>
                  <a:cubicBezTo>
                    <a:pt x="189" y="0"/>
                    <a:pt x="1" y="181"/>
                    <a:pt x="1" y="414"/>
                  </a:cubicBezTo>
                  <a:cubicBezTo>
                    <a:pt x="1" y="639"/>
                    <a:pt x="189" y="820"/>
                    <a:pt x="414" y="820"/>
                  </a:cubicBezTo>
                  <a:cubicBezTo>
                    <a:pt x="640" y="820"/>
                    <a:pt x="822" y="639"/>
                    <a:pt x="822" y="414"/>
                  </a:cubicBezTo>
                  <a:cubicBezTo>
                    <a:pt x="822" y="181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60;p53">
              <a:extLst>
                <a:ext uri="{FF2B5EF4-FFF2-40B4-BE49-F238E27FC236}">
                  <a16:creationId xmlns:a16="http://schemas.microsoft.com/office/drawing/2014/main" id="{8632202A-78DF-B6DD-FDA4-7EEA2FC7BA8C}"/>
                </a:ext>
              </a:extLst>
            </p:cNvPr>
            <p:cNvSpPr/>
            <p:nvPr/>
          </p:nvSpPr>
          <p:spPr>
            <a:xfrm>
              <a:off x="4834936" y="435678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0"/>
                  </a:moveTo>
                  <a:cubicBezTo>
                    <a:pt x="188" y="0"/>
                    <a:pt x="0" y="182"/>
                    <a:pt x="0" y="414"/>
                  </a:cubicBezTo>
                  <a:cubicBezTo>
                    <a:pt x="0" y="639"/>
                    <a:pt x="188" y="821"/>
                    <a:pt x="414" y="821"/>
                  </a:cubicBezTo>
                  <a:cubicBezTo>
                    <a:pt x="639" y="821"/>
                    <a:pt x="821" y="639"/>
                    <a:pt x="821" y="414"/>
                  </a:cubicBezTo>
                  <a:cubicBezTo>
                    <a:pt x="821" y="182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61;p53">
              <a:extLst>
                <a:ext uri="{FF2B5EF4-FFF2-40B4-BE49-F238E27FC236}">
                  <a16:creationId xmlns:a16="http://schemas.microsoft.com/office/drawing/2014/main" id="{F7270B57-24E4-2A33-2A93-3268DF3E4A9C}"/>
                </a:ext>
              </a:extLst>
            </p:cNvPr>
            <p:cNvSpPr/>
            <p:nvPr/>
          </p:nvSpPr>
          <p:spPr>
            <a:xfrm>
              <a:off x="4923516" y="4356788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14" y="0"/>
                  </a:moveTo>
                  <a:cubicBezTo>
                    <a:pt x="188" y="0"/>
                    <a:pt x="0" y="182"/>
                    <a:pt x="0" y="414"/>
                  </a:cubicBezTo>
                  <a:cubicBezTo>
                    <a:pt x="0" y="639"/>
                    <a:pt x="188" y="821"/>
                    <a:pt x="414" y="821"/>
                  </a:cubicBezTo>
                  <a:cubicBezTo>
                    <a:pt x="640" y="821"/>
                    <a:pt x="820" y="639"/>
                    <a:pt x="820" y="414"/>
                  </a:cubicBezTo>
                  <a:cubicBezTo>
                    <a:pt x="820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62;p53">
              <a:extLst>
                <a:ext uri="{FF2B5EF4-FFF2-40B4-BE49-F238E27FC236}">
                  <a16:creationId xmlns:a16="http://schemas.microsoft.com/office/drawing/2014/main" id="{DB9D9544-1AF6-4E17-C83A-E2DB2E9F69D7}"/>
                </a:ext>
              </a:extLst>
            </p:cNvPr>
            <p:cNvSpPr/>
            <p:nvPr/>
          </p:nvSpPr>
          <p:spPr>
            <a:xfrm>
              <a:off x="4967927" y="435678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0"/>
                  </a:moveTo>
                  <a:cubicBezTo>
                    <a:pt x="182" y="0"/>
                    <a:pt x="0" y="182"/>
                    <a:pt x="0" y="414"/>
                  </a:cubicBezTo>
                  <a:cubicBezTo>
                    <a:pt x="0" y="639"/>
                    <a:pt x="182" y="821"/>
                    <a:pt x="408" y="821"/>
                  </a:cubicBezTo>
                  <a:cubicBezTo>
                    <a:pt x="634" y="821"/>
                    <a:pt x="822" y="639"/>
                    <a:pt x="822" y="414"/>
                  </a:cubicBezTo>
                  <a:cubicBezTo>
                    <a:pt x="822" y="182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3;p53">
              <a:extLst>
                <a:ext uri="{FF2B5EF4-FFF2-40B4-BE49-F238E27FC236}">
                  <a16:creationId xmlns:a16="http://schemas.microsoft.com/office/drawing/2014/main" id="{F365D295-9165-2140-CFC5-F0782CFFB2E3}"/>
                </a:ext>
              </a:extLst>
            </p:cNvPr>
            <p:cNvSpPr/>
            <p:nvPr/>
          </p:nvSpPr>
          <p:spPr>
            <a:xfrm>
              <a:off x="5012204" y="4356788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08" y="0"/>
                  </a:moveTo>
                  <a:cubicBezTo>
                    <a:pt x="183" y="0"/>
                    <a:pt x="1" y="182"/>
                    <a:pt x="1" y="414"/>
                  </a:cubicBezTo>
                  <a:cubicBezTo>
                    <a:pt x="1" y="639"/>
                    <a:pt x="183" y="821"/>
                    <a:pt x="408" y="821"/>
                  </a:cubicBezTo>
                  <a:cubicBezTo>
                    <a:pt x="634" y="821"/>
                    <a:pt x="822" y="639"/>
                    <a:pt x="822" y="414"/>
                  </a:cubicBezTo>
                  <a:cubicBezTo>
                    <a:pt x="822" y="182"/>
                    <a:pt x="63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4;p53">
              <a:extLst>
                <a:ext uri="{FF2B5EF4-FFF2-40B4-BE49-F238E27FC236}">
                  <a16:creationId xmlns:a16="http://schemas.microsoft.com/office/drawing/2014/main" id="{FE6A77CE-C741-3DB1-CCE1-CBD0E5E1CDD3}"/>
                </a:ext>
              </a:extLst>
            </p:cNvPr>
            <p:cNvSpPr/>
            <p:nvPr/>
          </p:nvSpPr>
          <p:spPr>
            <a:xfrm>
              <a:off x="5078645" y="4356788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07" y="0"/>
                  </a:moveTo>
                  <a:cubicBezTo>
                    <a:pt x="181" y="0"/>
                    <a:pt x="1" y="182"/>
                    <a:pt x="1" y="414"/>
                  </a:cubicBezTo>
                  <a:cubicBezTo>
                    <a:pt x="1" y="639"/>
                    <a:pt x="181" y="821"/>
                    <a:pt x="407" y="821"/>
                  </a:cubicBezTo>
                  <a:cubicBezTo>
                    <a:pt x="632" y="821"/>
                    <a:pt x="820" y="639"/>
                    <a:pt x="820" y="414"/>
                  </a:cubicBezTo>
                  <a:cubicBezTo>
                    <a:pt x="820" y="182"/>
                    <a:pt x="632" y="0"/>
                    <a:pt x="4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5;p53">
              <a:extLst>
                <a:ext uri="{FF2B5EF4-FFF2-40B4-BE49-F238E27FC236}">
                  <a16:creationId xmlns:a16="http://schemas.microsoft.com/office/drawing/2014/main" id="{30743870-0EF1-927D-79F7-E1FB105A9A6A}"/>
                </a:ext>
              </a:extLst>
            </p:cNvPr>
            <p:cNvSpPr/>
            <p:nvPr/>
          </p:nvSpPr>
          <p:spPr>
            <a:xfrm>
              <a:off x="4879212" y="435678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0"/>
                  </a:moveTo>
                  <a:cubicBezTo>
                    <a:pt x="189" y="0"/>
                    <a:pt x="1" y="182"/>
                    <a:pt x="1" y="414"/>
                  </a:cubicBezTo>
                  <a:cubicBezTo>
                    <a:pt x="1" y="639"/>
                    <a:pt x="189" y="821"/>
                    <a:pt x="414" y="821"/>
                  </a:cubicBezTo>
                  <a:cubicBezTo>
                    <a:pt x="640" y="821"/>
                    <a:pt x="822" y="639"/>
                    <a:pt x="822" y="414"/>
                  </a:cubicBezTo>
                  <a:cubicBezTo>
                    <a:pt x="822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6;p53">
              <a:extLst>
                <a:ext uri="{FF2B5EF4-FFF2-40B4-BE49-F238E27FC236}">
                  <a16:creationId xmlns:a16="http://schemas.microsoft.com/office/drawing/2014/main" id="{FFFB2A2A-9755-E2B5-AFA5-412AFFC8A715}"/>
                </a:ext>
              </a:extLst>
            </p:cNvPr>
            <p:cNvSpPr/>
            <p:nvPr/>
          </p:nvSpPr>
          <p:spPr>
            <a:xfrm>
              <a:off x="4834936" y="4401065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8" y="1"/>
                    <a:pt x="0" y="183"/>
                    <a:pt x="0" y="414"/>
                  </a:cubicBezTo>
                  <a:cubicBezTo>
                    <a:pt x="0" y="640"/>
                    <a:pt x="188" y="822"/>
                    <a:pt x="414" y="822"/>
                  </a:cubicBezTo>
                  <a:cubicBezTo>
                    <a:pt x="639" y="822"/>
                    <a:pt x="821" y="640"/>
                    <a:pt x="821" y="414"/>
                  </a:cubicBezTo>
                  <a:cubicBezTo>
                    <a:pt x="821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7;p53">
              <a:extLst>
                <a:ext uri="{FF2B5EF4-FFF2-40B4-BE49-F238E27FC236}">
                  <a16:creationId xmlns:a16="http://schemas.microsoft.com/office/drawing/2014/main" id="{A2B621B3-9416-E364-4253-B01724BCA203}"/>
                </a:ext>
              </a:extLst>
            </p:cNvPr>
            <p:cNvSpPr/>
            <p:nvPr/>
          </p:nvSpPr>
          <p:spPr>
            <a:xfrm>
              <a:off x="5012204" y="4401065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08" y="1"/>
                  </a:moveTo>
                  <a:cubicBezTo>
                    <a:pt x="183" y="1"/>
                    <a:pt x="1" y="183"/>
                    <a:pt x="1" y="414"/>
                  </a:cubicBezTo>
                  <a:cubicBezTo>
                    <a:pt x="1" y="640"/>
                    <a:pt x="183" y="822"/>
                    <a:pt x="408" y="822"/>
                  </a:cubicBezTo>
                  <a:cubicBezTo>
                    <a:pt x="634" y="822"/>
                    <a:pt x="822" y="640"/>
                    <a:pt x="822" y="414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8;p53">
              <a:extLst>
                <a:ext uri="{FF2B5EF4-FFF2-40B4-BE49-F238E27FC236}">
                  <a16:creationId xmlns:a16="http://schemas.microsoft.com/office/drawing/2014/main" id="{191D4CDA-5CC7-D467-676C-53DC37DD8750}"/>
                </a:ext>
              </a:extLst>
            </p:cNvPr>
            <p:cNvSpPr/>
            <p:nvPr/>
          </p:nvSpPr>
          <p:spPr>
            <a:xfrm>
              <a:off x="5056507" y="4401065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1"/>
                  </a:moveTo>
                  <a:cubicBezTo>
                    <a:pt x="182" y="1"/>
                    <a:pt x="0" y="183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cubicBezTo>
                    <a:pt x="634" y="822"/>
                    <a:pt x="822" y="640"/>
                    <a:pt x="822" y="414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9;p53">
              <a:extLst>
                <a:ext uri="{FF2B5EF4-FFF2-40B4-BE49-F238E27FC236}">
                  <a16:creationId xmlns:a16="http://schemas.microsoft.com/office/drawing/2014/main" id="{E878905C-203C-EE1B-B875-E2D617BF22E2}"/>
                </a:ext>
              </a:extLst>
            </p:cNvPr>
            <p:cNvSpPr/>
            <p:nvPr/>
          </p:nvSpPr>
          <p:spPr>
            <a:xfrm>
              <a:off x="5100757" y="4401065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1"/>
                  </a:moveTo>
                  <a:cubicBezTo>
                    <a:pt x="182" y="1"/>
                    <a:pt x="0" y="183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cubicBezTo>
                    <a:pt x="634" y="822"/>
                    <a:pt x="822" y="640"/>
                    <a:pt x="822" y="414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983B31-7317-2164-53B8-E8932E8EA451}"/>
              </a:ext>
            </a:extLst>
          </p:cNvPr>
          <p:cNvSpPr txBox="1"/>
          <p:nvPr/>
        </p:nvSpPr>
        <p:spPr>
          <a:xfrm>
            <a:off x="4405742" y="3465767"/>
            <a:ext cx="3713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Space : </a:t>
            </a:r>
            <a:r>
              <a:rPr lang="ko-KR" altLang="en-US" sz="3200" dirty="0">
                <a:solidFill>
                  <a:schemeClr val="bg1"/>
                </a:solidFill>
              </a:rPr>
              <a:t>점프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Esc : </a:t>
            </a:r>
            <a:r>
              <a:rPr lang="ko-KR" altLang="en-US" sz="3200" dirty="0">
                <a:solidFill>
                  <a:schemeClr val="bg1"/>
                </a:solidFill>
              </a:rPr>
              <a:t>키 맵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1~3 : </a:t>
            </a:r>
            <a:r>
              <a:rPr lang="ko-KR" altLang="en-US" sz="3200" dirty="0">
                <a:solidFill>
                  <a:schemeClr val="bg1"/>
                </a:solidFill>
              </a:rPr>
              <a:t>무기 변경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grpSp>
        <p:nvGrpSpPr>
          <p:cNvPr id="54" name="Google Shape;950;p53">
            <a:extLst>
              <a:ext uri="{FF2B5EF4-FFF2-40B4-BE49-F238E27FC236}">
                <a16:creationId xmlns:a16="http://schemas.microsoft.com/office/drawing/2014/main" id="{9D7478C5-2307-EACC-47EC-950E0E4061E2}"/>
              </a:ext>
            </a:extLst>
          </p:cNvPr>
          <p:cNvGrpSpPr/>
          <p:nvPr/>
        </p:nvGrpSpPr>
        <p:grpSpPr>
          <a:xfrm>
            <a:off x="9400983" y="2094433"/>
            <a:ext cx="1332044" cy="1357134"/>
            <a:chOff x="740948" y="2325515"/>
            <a:chExt cx="346986" cy="377995"/>
          </a:xfrm>
        </p:grpSpPr>
        <p:sp>
          <p:nvSpPr>
            <p:cNvPr id="55" name="Google Shape;951;p53">
              <a:extLst>
                <a:ext uri="{FF2B5EF4-FFF2-40B4-BE49-F238E27FC236}">
                  <a16:creationId xmlns:a16="http://schemas.microsoft.com/office/drawing/2014/main" id="{01366B59-F9AD-C1E1-C190-8D60A0627A59}"/>
                </a:ext>
              </a:extLst>
            </p:cNvPr>
            <p:cNvSpPr/>
            <p:nvPr/>
          </p:nvSpPr>
          <p:spPr>
            <a:xfrm>
              <a:off x="740948" y="2325515"/>
              <a:ext cx="346986" cy="377995"/>
            </a:xfrm>
            <a:custGeom>
              <a:avLst/>
              <a:gdLst/>
              <a:ahLst/>
              <a:cxnLst/>
              <a:rect l="l" t="t" r="r" b="b"/>
              <a:pathLst>
                <a:path w="12868" h="14018" extrusionOk="0">
                  <a:moveTo>
                    <a:pt x="6845" y="1646"/>
                  </a:moveTo>
                  <a:lnTo>
                    <a:pt x="6845" y="2535"/>
                  </a:lnTo>
                  <a:cubicBezTo>
                    <a:pt x="6718" y="2491"/>
                    <a:pt x="6581" y="2467"/>
                    <a:pt x="6437" y="2467"/>
                  </a:cubicBezTo>
                  <a:cubicBezTo>
                    <a:pt x="6293" y="2467"/>
                    <a:pt x="6154" y="2491"/>
                    <a:pt x="6023" y="2535"/>
                  </a:cubicBezTo>
                  <a:lnTo>
                    <a:pt x="6023" y="1646"/>
                  </a:lnTo>
                  <a:close/>
                  <a:moveTo>
                    <a:pt x="6437" y="3287"/>
                  </a:moveTo>
                  <a:cubicBezTo>
                    <a:pt x="6663" y="3287"/>
                    <a:pt x="6845" y="3469"/>
                    <a:pt x="6845" y="3695"/>
                  </a:cubicBezTo>
                  <a:lnTo>
                    <a:pt x="6845" y="4108"/>
                  </a:lnTo>
                  <a:lnTo>
                    <a:pt x="6023" y="4108"/>
                  </a:lnTo>
                  <a:lnTo>
                    <a:pt x="6023" y="3695"/>
                  </a:lnTo>
                  <a:cubicBezTo>
                    <a:pt x="6023" y="3469"/>
                    <a:pt x="6211" y="3287"/>
                    <a:pt x="6437" y="3287"/>
                  </a:cubicBezTo>
                  <a:close/>
                  <a:moveTo>
                    <a:pt x="6845" y="4930"/>
                  </a:moveTo>
                  <a:lnTo>
                    <a:pt x="6845" y="5337"/>
                  </a:lnTo>
                  <a:cubicBezTo>
                    <a:pt x="6845" y="5563"/>
                    <a:pt x="6663" y="5751"/>
                    <a:pt x="6437" y="5751"/>
                  </a:cubicBezTo>
                  <a:cubicBezTo>
                    <a:pt x="6211" y="5751"/>
                    <a:pt x="6029" y="5563"/>
                    <a:pt x="6023" y="5337"/>
                  </a:cubicBezTo>
                  <a:lnTo>
                    <a:pt x="6023" y="4930"/>
                  </a:lnTo>
                  <a:close/>
                  <a:moveTo>
                    <a:pt x="6845" y="6497"/>
                  </a:moveTo>
                  <a:lnTo>
                    <a:pt x="6845" y="6972"/>
                  </a:lnTo>
                  <a:cubicBezTo>
                    <a:pt x="6845" y="7180"/>
                    <a:pt x="6694" y="7368"/>
                    <a:pt x="6481" y="7386"/>
                  </a:cubicBezTo>
                  <a:cubicBezTo>
                    <a:pt x="6463" y="7388"/>
                    <a:pt x="6446" y="7389"/>
                    <a:pt x="6428" y="7389"/>
                  </a:cubicBezTo>
                  <a:cubicBezTo>
                    <a:pt x="6207" y="7389"/>
                    <a:pt x="6023" y="7206"/>
                    <a:pt x="6023" y="6980"/>
                  </a:cubicBezTo>
                  <a:lnTo>
                    <a:pt x="6023" y="6497"/>
                  </a:lnTo>
                  <a:cubicBezTo>
                    <a:pt x="6154" y="6547"/>
                    <a:pt x="6293" y="6572"/>
                    <a:pt x="6437" y="6572"/>
                  </a:cubicBezTo>
                  <a:cubicBezTo>
                    <a:pt x="6581" y="6572"/>
                    <a:pt x="6718" y="6547"/>
                    <a:pt x="6845" y="6497"/>
                  </a:cubicBezTo>
                  <a:close/>
                  <a:moveTo>
                    <a:pt x="2156" y="4554"/>
                  </a:moveTo>
                  <a:lnTo>
                    <a:pt x="1774" y="8935"/>
                  </a:lnTo>
                  <a:cubicBezTo>
                    <a:pt x="1748" y="9248"/>
                    <a:pt x="1755" y="9567"/>
                    <a:pt x="1786" y="9875"/>
                  </a:cubicBezTo>
                  <a:lnTo>
                    <a:pt x="1360" y="9781"/>
                  </a:lnTo>
                  <a:cubicBezTo>
                    <a:pt x="1048" y="9711"/>
                    <a:pt x="828" y="9436"/>
                    <a:pt x="828" y="9116"/>
                  </a:cubicBezTo>
                  <a:lnTo>
                    <a:pt x="828" y="5393"/>
                  </a:lnTo>
                  <a:cubicBezTo>
                    <a:pt x="828" y="5074"/>
                    <a:pt x="1048" y="4799"/>
                    <a:pt x="1360" y="4730"/>
                  </a:cubicBezTo>
                  <a:lnTo>
                    <a:pt x="2156" y="4554"/>
                  </a:lnTo>
                  <a:close/>
                  <a:moveTo>
                    <a:pt x="10718" y="4554"/>
                  </a:moveTo>
                  <a:lnTo>
                    <a:pt x="11514" y="4730"/>
                  </a:lnTo>
                  <a:cubicBezTo>
                    <a:pt x="11826" y="4799"/>
                    <a:pt x="12046" y="5074"/>
                    <a:pt x="12046" y="5393"/>
                  </a:cubicBezTo>
                  <a:lnTo>
                    <a:pt x="12046" y="9116"/>
                  </a:lnTo>
                  <a:cubicBezTo>
                    <a:pt x="12046" y="9436"/>
                    <a:pt x="11826" y="9711"/>
                    <a:pt x="11514" y="9781"/>
                  </a:cubicBezTo>
                  <a:lnTo>
                    <a:pt x="11080" y="9875"/>
                  </a:lnTo>
                  <a:cubicBezTo>
                    <a:pt x="11118" y="9567"/>
                    <a:pt x="11125" y="9248"/>
                    <a:pt x="11100" y="8935"/>
                  </a:cubicBezTo>
                  <a:lnTo>
                    <a:pt x="10718" y="4554"/>
                  </a:lnTo>
                  <a:close/>
                  <a:moveTo>
                    <a:pt x="7666" y="950"/>
                  </a:moveTo>
                  <a:cubicBezTo>
                    <a:pt x="8856" y="1389"/>
                    <a:pt x="9715" y="2491"/>
                    <a:pt x="9827" y="3776"/>
                  </a:cubicBezTo>
                  <a:lnTo>
                    <a:pt x="10279" y="9003"/>
                  </a:lnTo>
                  <a:cubicBezTo>
                    <a:pt x="10373" y="10093"/>
                    <a:pt x="10015" y="11140"/>
                    <a:pt x="9275" y="11944"/>
                  </a:cubicBezTo>
                  <a:cubicBezTo>
                    <a:pt x="8543" y="12751"/>
                    <a:pt x="7527" y="13197"/>
                    <a:pt x="6437" y="13197"/>
                  </a:cubicBezTo>
                  <a:cubicBezTo>
                    <a:pt x="5340" y="13197"/>
                    <a:pt x="4331" y="12751"/>
                    <a:pt x="3591" y="11944"/>
                  </a:cubicBezTo>
                  <a:cubicBezTo>
                    <a:pt x="2853" y="11140"/>
                    <a:pt x="2501" y="10093"/>
                    <a:pt x="2595" y="9003"/>
                  </a:cubicBezTo>
                  <a:lnTo>
                    <a:pt x="3047" y="3776"/>
                  </a:lnTo>
                  <a:cubicBezTo>
                    <a:pt x="3159" y="2491"/>
                    <a:pt x="4018" y="1389"/>
                    <a:pt x="5202" y="950"/>
                  </a:cubicBezTo>
                  <a:lnTo>
                    <a:pt x="5202" y="6980"/>
                  </a:lnTo>
                  <a:cubicBezTo>
                    <a:pt x="5202" y="7663"/>
                    <a:pt x="5760" y="8213"/>
                    <a:pt x="6437" y="8213"/>
                  </a:cubicBezTo>
                  <a:cubicBezTo>
                    <a:pt x="7114" y="8213"/>
                    <a:pt x="7666" y="7663"/>
                    <a:pt x="7666" y="6980"/>
                  </a:cubicBezTo>
                  <a:lnTo>
                    <a:pt x="7666" y="950"/>
                  </a:lnTo>
                  <a:close/>
                  <a:moveTo>
                    <a:pt x="5621" y="0"/>
                  </a:moveTo>
                  <a:cubicBezTo>
                    <a:pt x="5592" y="0"/>
                    <a:pt x="5563" y="3"/>
                    <a:pt x="5534" y="10"/>
                  </a:cubicBezTo>
                  <a:cubicBezTo>
                    <a:pt x="4650" y="186"/>
                    <a:pt x="3868" y="637"/>
                    <a:pt x="3266" y="1308"/>
                  </a:cubicBezTo>
                  <a:cubicBezTo>
                    <a:pt x="2665" y="1971"/>
                    <a:pt x="2307" y="2798"/>
                    <a:pt x="2231" y="3695"/>
                  </a:cubicBezTo>
                  <a:lnTo>
                    <a:pt x="1184" y="3926"/>
                  </a:lnTo>
                  <a:cubicBezTo>
                    <a:pt x="490" y="4077"/>
                    <a:pt x="1" y="4686"/>
                    <a:pt x="1" y="5393"/>
                  </a:cubicBezTo>
                  <a:lnTo>
                    <a:pt x="1" y="9116"/>
                  </a:lnTo>
                  <a:cubicBezTo>
                    <a:pt x="1" y="9818"/>
                    <a:pt x="496" y="10432"/>
                    <a:pt x="1184" y="10582"/>
                  </a:cubicBezTo>
                  <a:lnTo>
                    <a:pt x="1980" y="10758"/>
                  </a:lnTo>
                  <a:cubicBezTo>
                    <a:pt x="2188" y="11398"/>
                    <a:pt x="2526" y="11993"/>
                    <a:pt x="2989" y="12500"/>
                  </a:cubicBezTo>
                  <a:cubicBezTo>
                    <a:pt x="3874" y="13466"/>
                    <a:pt x="5127" y="14018"/>
                    <a:pt x="6437" y="14018"/>
                  </a:cubicBezTo>
                  <a:cubicBezTo>
                    <a:pt x="7741" y="14018"/>
                    <a:pt x="9000" y="13466"/>
                    <a:pt x="9884" y="12500"/>
                  </a:cubicBezTo>
                  <a:cubicBezTo>
                    <a:pt x="10348" y="11993"/>
                    <a:pt x="10686" y="11398"/>
                    <a:pt x="10892" y="10758"/>
                  </a:cubicBezTo>
                  <a:lnTo>
                    <a:pt x="11689" y="10582"/>
                  </a:lnTo>
                  <a:cubicBezTo>
                    <a:pt x="12384" y="10426"/>
                    <a:pt x="12867" y="9824"/>
                    <a:pt x="12867" y="9116"/>
                  </a:cubicBezTo>
                  <a:lnTo>
                    <a:pt x="12867" y="5393"/>
                  </a:lnTo>
                  <a:cubicBezTo>
                    <a:pt x="12867" y="4686"/>
                    <a:pt x="12384" y="4077"/>
                    <a:pt x="11689" y="3926"/>
                  </a:cubicBezTo>
                  <a:lnTo>
                    <a:pt x="10643" y="3695"/>
                  </a:lnTo>
                  <a:cubicBezTo>
                    <a:pt x="10561" y="2798"/>
                    <a:pt x="10203" y="1971"/>
                    <a:pt x="9608" y="1308"/>
                  </a:cubicBezTo>
                  <a:cubicBezTo>
                    <a:pt x="9006" y="637"/>
                    <a:pt x="8222" y="186"/>
                    <a:pt x="7339" y="10"/>
                  </a:cubicBezTo>
                  <a:cubicBezTo>
                    <a:pt x="7310" y="3"/>
                    <a:pt x="7281" y="0"/>
                    <a:pt x="7252" y="0"/>
                  </a:cubicBezTo>
                  <a:cubicBezTo>
                    <a:pt x="7112" y="0"/>
                    <a:pt x="6979" y="74"/>
                    <a:pt x="6900" y="204"/>
                  </a:cubicBezTo>
                  <a:cubicBezTo>
                    <a:pt x="6863" y="273"/>
                    <a:pt x="6845" y="342"/>
                    <a:pt x="6845" y="417"/>
                  </a:cubicBezTo>
                  <a:lnTo>
                    <a:pt x="6845" y="825"/>
                  </a:lnTo>
                  <a:lnTo>
                    <a:pt x="6023" y="825"/>
                  </a:lnTo>
                  <a:lnTo>
                    <a:pt x="6023" y="417"/>
                  </a:lnTo>
                  <a:cubicBezTo>
                    <a:pt x="6023" y="342"/>
                    <a:pt x="6011" y="267"/>
                    <a:pt x="5974" y="204"/>
                  </a:cubicBezTo>
                  <a:cubicBezTo>
                    <a:pt x="5895" y="74"/>
                    <a:pt x="5761" y="0"/>
                    <a:pt x="5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2;p53">
              <a:extLst>
                <a:ext uri="{FF2B5EF4-FFF2-40B4-BE49-F238E27FC236}">
                  <a16:creationId xmlns:a16="http://schemas.microsoft.com/office/drawing/2014/main" id="{C540B18B-05AC-852D-B66D-C2A907537227}"/>
                </a:ext>
              </a:extLst>
            </p:cNvPr>
            <p:cNvSpPr/>
            <p:nvPr/>
          </p:nvSpPr>
          <p:spPr>
            <a:xfrm>
              <a:off x="873939" y="2576586"/>
              <a:ext cx="81165" cy="81138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505" y="820"/>
                  </a:moveTo>
                  <a:cubicBezTo>
                    <a:pt x="1881" y="820"/>
                    <a:pt x="2188" y="1128"/>
                    <a:pt x="2188" y="1504"/>
                  </a:cubicBezTo>
                  <a:cubicBezTo>
                    <a:pt x="2188" y="1881"/>
                    <a:pt x="1881" y="2187"/>
                    <a:pt x="1505" y="2187"/>
                  </a:cubicBezTo>
                  <a:cubicBezTo>
                    <a:pt x="1129" y="2187"/>
                    <a:pt x="822" y="1881"/>
                    <a:pt x="822" y="1504"/>
                  </a:cubicBezTo>
                  <a:cubicBezTo>
                    <a:pt x="822" y="1128"/>
                    <a:pt x="1129" y="820"/>
                    <a:pt x="1505" y="820"/>
                  </a:cubicBezTo>
                  <a:close/>
                  <a:moveTo>
                    <a:pt x="1505" y="0"/>
                  </a:moveTo>
                  <a:cubicBezTo>
                    <a:pt x="672" y="0"/>
                    <a:pt x="1" y="670"/>
                    <a:pt x="1" y="1504"/>
                  </a:cubicBezTo>
                  <a:cubicBezTo>
                    <a:pt x="1" y="2332"/>
                    <a:pt x="672" y="3009"/>
                    <a:pt x="1505" y="3009"/>
                  </a:cubicBezTo>
                  <a:cubicBezTo>
                    <a:pt x="2332" y="3009"/>
                    <a:pt x="3009" y="2332"/>
                    <a:pt x="3009" y="1504"/>
                  </a:cubicBezTo>
                  <a:cubicBezTo>
                    <a:pt x="3009" y="670"/>
                    <a:pt x="2332" y="0"/>
                    <a:pt x="1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E3CA00F-07E7-02EA-FE90-70AA8D816BDC}"/>
              </a:ext>
            </a:extLst>
          </p:cNvPr>
          <p:cNvSpPr txBox="1"/>
          <p:nvPr/>
        </p:nvSpPr>
        <p:spPr>
          <a:xfrm>
            <a:off x="8201259" y="3609658"/>
            <a:ext cx="371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무기 조준 및 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발사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61CA94E-550F-B204-729C-4927E50C8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021" y="385080"/>
            <a:ext cx="491851" cy="8024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1124800" y="5277500"/>
            <a:ext cx="9942400" cy="94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hlinkClick r:id="rId4"/>
              </a:rPr>
              <a:t>플레이 영상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121</Words>
  <Application>Microsoft Office PowerPoint</Application>
  <PresentationFormat>와이드스크린</PresentationFormat>
  <Paragraphs>38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Rubik Mono One</vt:lpstr>
      <vt:lpstr>Russo One</vt:lpstr>
      <vt:lpstr>Office 테마</vt:lpstr>
      <vt:lpstr>Escape  Chronicles</vt:lpstr>
      <vt:lpstr>제작 배경</vt:lpstr>
      <vt:lpstr>팀원 소개</vt:lpstr>
      <vt:lpstr>개발 진행</vt:lpstr>
      <vt:lpstr>개발 진행</vt:lpstr>
      <vt:lpstr>왁좌의 게임</vt:lpstr>
      <vt:lpstr>사용 기술</vt:lpstr>
      <vt:lpstr>조작법</vt:lpstr>
      <vt:lpstr>플레이 영상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영빈 유</dc:creator>
  <cp:lastModifiedBy>영빈 유</cp:lastModifiedBy>
  <cp:revision>90</cp:revision>
  <dcterms:created xsi:type="dcterms:W3CDTF">2024-06-15T08:20:14Z</dcterms:created>
  <dcterms:modified xsi:type="dcterms:W3CDTF">2024-06-15T10:44:05Z</dcterms:modified>
</cp:coreProperties>
</file>